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305" r:id="rId7"/>
    <p:sldId id="260" r:id="rId8"/>
    <p:sldId id="297" r:id="rId9"/>
    <p:sldId id="298" r:id="rId10"/>
    <p:sldId id="286" r:id="rId11"/>
    <p:sldId id="288" r:id="rId12"/>
    <p:sldId id="289" r:id="rId13"/>
    <p:sldId id="290" r:id="rId14"/>
    <p:sldId id="285" r:id="rId15"/>
    <p:sldId id="283" r:id="rId16"/>
    <p:sldId id="284" r:id="rId17"/>
    <p:sldId id="292" r:id="rId18"/>
    <p:sldId id="291" r:id="rId19"/>
    <p:sldId id="293" r:id="rId20"/>
    <p:sldId id="294" r:id="rId21"/>
    <p:sldId id="295" r:id="rId22"/>
    <p:sldId id="296" r:id="rId23"/>
    <p:sldId id="287" r:id="rId24"/>
    <p:sldId id="304" r:id="rId25"/>
    <p:sldId id="300" r:id="rId26"/>
    <p:sldId id="301" r:id="rId27"/>
    <p:sldId id="302" r:id="rId28"/>
    <p:sldId id="303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1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216" y="392"/>
      </p:cViewPr>
      <p:guideLst>
        <p:guide orient="horz" pos="21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0295A-D548-463D-A0FB-7869A4CA0027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F0AFC-48CF-49C0-954B-6A141C32A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110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2B6578-AAF6-4D63-A545-F6C311EB50A4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CCA8F1-65B7-4168-9E5A-D348FEC2CD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2B6578-AAF6-4D63-A545-F6C311EB50A4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CCA8F1-65B7-4168-9E5A-D348FEC2CD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2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33580" y="2264136"/>
            <a:ext cx="77248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REPORT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3676650" y="2984265"/>
            <a:ext cx="483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CMM</a:t>
            </a:r>
            <a:endParaRPr kumimoji="1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3227070" y="4177318"/>
            <a:ext cx="5737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第十六组：程浩宇，杜会远，李斯琪</a:t>
            </a:r>
          </a:p>
        </p:txBody>
      </p:sp>
      <p:sp>
        <p:nvSpPr>
          <p:cNvPr id="8" name="椭圆 7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10" name="椭圆 9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10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1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词法规则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1156335"/>
            <a:ext cx="4316095" cy="5547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771" y="20156"/>
            <a:ext cx="5196205" cy="5112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0" y="1156335"/>
            <a:ext cx="1140460" cy="3615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0" y="5081939"/>
            <a:ext cx="6538255" cy="177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11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5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latin typeface="+mn-lt"/>
                <a:cs typeface="+mn-ea"/>
                <a:sym typeface="+mn-lt"/>
              </a:rPr>
              <a:t>语法规则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111885"/>
            <a:ext cx="4258945" cy="517715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1" y="1111885"/>
            <a:ext cx="6090379" cy="230974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06" y="3891915"/>
            <a:ext cx="6029284" cy="17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8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12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32"/>
          <p:cNvSpPr txBox="1"/>
          <p:nvPr/>
        </p:nvSpPr>
        <p:spPr>
          <a:xfrm>
            <a:off x="1660525" y="1076960"/>
            <a:ext cx="1879600" cy="9277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支持0和正整数，</a:t>
            </a:r>
          </a:p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正浮点数，</a:t>
            </a:r>
          </a:p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布尔值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。</a:t>
            </a:r>
          </a:p>
        </p:txBody>
      </p:sp>
      <p:sp>
        <p:nvSpPr>
          <p:cNvPr id="5" name="Text Placeholder 32"/>
          <p:cNvSpPr txBox="1"/>
          <p:nvPr/>
        </p:nvSpPr>
        <p:spPr>
          <a:xfrm>
            <a:off x="1331595" y="3101975"/>
            <a:ext cx="2208530" cy="82931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支持字符和字符串，</a:t>
            </a:r>
          </a:p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分别用‘ ‘和 “ ”作为标识.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。</a:t>
            </a:r>
          </a:p>
        </p:txBody>
      </p:sp>
      <p:sp>
        <p:nvSpPr>
          <p:cNvPr id="7" name="Text Placeholder 32"/>
          <p:cNvSpPr txBox="1"/>
          <p:nvPr/>
        </p:nvSpPr>
        <p:spPr>
          <a:xfrm>
            <a:off x="427355" y="4728210"/>
            <a:ext cx="3112770" cy="11379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 if , else, while, for 等关键字 </a:t>
            </a:r>
          </a:p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并且只要与关键字字母组合相同(无视字母大小写)</a:t>
            </a:r>
          </a:p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的标识符都将视为非法.</a:t>
            </a:r>
          </a:p>
        </p:txBody>
      </p:sp>
      <p:sp>
        <p:nvSpPr>
          <p:cNvPr id="9" name="Text Placeholder 32"/>
          <p:cNvSpPr txBox="1"/>
          <p:nvPr/>
        </p:nvSpPr>
        <p:spPr>
          <a:xfrm>
            <a:off x="8221520" y="714044"/>
            <a:ext cx="2718435" cy="10134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支持加法操作符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，</a:t>
            </a: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乘法操作符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赋值操作符，布尔运算符，</a:t>
            </a:r>
          </a:p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复合操作符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。</a:t>
            </a:r>
          </a:p>
        </p:txBody>
      </p:sp>
      <p:sp>
        <p:nvSpPr>
          <p:cNvPr id="11" name="Text Placeholder 32"/>
          <p:cNvSpPr txBox="1"/>
          <p:nvPr/>
        </p:nvSpPr>
        <p:spPr>
          <a:xfrm>
            <a:off x="8212120" y="2094190"/>
            <a:ext cx="2417445" cy="5289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 ( ) , { } , [ ] 三种括号，</a:t>
            </a:r>
          </a:p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以及 : 和 ;</a:t>
            </a:r>
          </a:p>
        </p:txBody>
      </p:sp>
      <p:sp>
        <p:nvSpPr>
          <p:cNvPr id="13" name="Text Placeholder 32"/>
          <p:cNvSpPr txBox="1"/>
          <p:nvPr/>
        </p:nvSpPr>
        <p:spPr>
          <a:xfrm>
            <a:off x="8235925" y="3307617"/>
            <a:ext cx="2955290" cy="10382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支持以大小写字母和 _ 符号起始，</a:t>
            </a:r>
          </a:p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接字母, _ , digit的标识符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929420" y="1935228"/>
            <a:ext cx="4292100" cy="3816694"/>
            <a:chOff x="3929420" y="1935228"/>
            <a:chExt cx="4292100" cy="3816694"/>
          </a:xfrm>
        </p:grpSpPr>
        <p:sp>
          <p:nvSpPr>
            <p:cNvPr id="16" name="Freeform 79"/>
            <p:cNvSpPr/>
            <p:nvPr/>
          </p:nvSpPr>
          <p:spPr bwMode="auto">
            <a:xfrm>
              <a:off x="6835585" y="2914246"/>
              <a:ext cx="639249" cy="929328"/>
            </a:xfrm>
            <a:custGeom>
              <a:avLst/>
              <a:gdLst>
                <a:gd name="T0" fmla="*/ 476 w 476"/>
                <a:gd name="T1" fmla="*/ 0 h 692"/>
                <a:gd name="T2" fmla="*/ 0 w 476"/>
                <a:gd name="T3" fmla="*/ 559 h 692"/>
                <a:gd name="T4" fmla="*/ 78 w 476"/>
                <a:gd name="T5" fmla="*/ 692 h 692"/>
                <a:gd name="T6" fmla="*/ 476 w 476"/>
                <a:gd name="T7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2">
                  <a:moveTo>
                    <a:pt x="476" y="0"/>
                  </a:moveTo>
                  <a:lnTo>
                    <a:pt x="0" y="559"/>
                  </a:lnTo>
                  <a:lnTo>
                    <a:pt x="78" y="692"/>
                  </a:lnTo>
                  <a:lnTo>
                    <a:pt x="4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Freeform 81"/>
            <p:cNvSpPr/>
            <p:nvPr/>
          </p:nvSpPr>
          <p:spPr bwMode="auto">
            <a:xfrm>
              <a:off x="6507903" y="4412990"/>
              <a:ext cx="102065" cy="181300"/>
            </a:xfrm>
            <a:custGeom>
              <a:avLst/>
              <a:gdLst>
                <a:gd name="T0" fmla="*/ 76 w 76"/>
                <a:gd name="T1" fmla="*/ 0 h 135"/>
                <a:gd name="T2" fmla="*/ 0 w 76"/>
                <a:gd name="T3" fmla="*/ 135 h 135"/>
                <a:gd name="T4" fmla="*/ 76 w 76"/>
                <a:gd name="T5" fmla="*/ 0 h 135"/>
                <a:gd name="T6" fmla="*/ 76 w 7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5">
                  <a:moveTo>
                    <a:pt x="76" y="0"/>
                  </a:moveTo>
                  <a:lnTo>
                    <a:pt x="0" y="135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6507903" y="4412990"/>
              <a:ext cx="102065" cy="181300"/>
            </a:xfrm>
            <a:custGeom>
              <a:avLst/>
              <a:gdLst>
                <a:gd name="T0" fmla="*/ 76 w 76"/>
                <a:gd name="T1" fmla="*/ 0 h 135"/>
                <a:gd name="T2" fmla="*/ 0 w 76"/>
                <a:gd name="T3" fmla="*/ 135 h 135"/>
                <a:gd name="T4" fmla="*/ 76 w 76"/>
                <a:gd name="T5" fmla="*/ 0 h 135"/>
                <a:gd name="T6" fmla="*/ 76 w 76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35">
                  <a:moveTo>
                    <a:pt x="76" y="0"/>
                  </a:moveTo>
                  <a:lnTo>
                    <a:pt x="0" y="135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84"/>
            <p:cNvSpPr/>
            <p:nvPr/>
          </p:nvSpPr>
          <p:spPr bwMode="auto">
            <a:xfrm>
              <a:off x="6507903" y="4412990"/>
              <a:ext cx="1071682" cy="181300"/>
            </a:xfrm>
            <a:custGeom>
              <a:avLst/>
              <a:gdLst>
                <a:gd name="T0" fmla="*/ 76 w 798"/>
                <a:gd name="T1" fmla="*/ 0 h 135"/>
                <a:gd name="T2" fmla="*/ 0 w 798"/>
                <a:gd name="T3" fmla="*/ 135 h 135"/>
                <a:gd name="T4" fmla="*/ 798 w 798"/>
                <a:gd name="T5" fmla="*/ 135 h 135"/>
                <a:gd name="T6" fmla="*/ 76 w 79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135">
                  <a:moveTo>
                    <a:pt x="76" y="0"/>
                  </a:moveTo>
                  <a:lnTo>
                    <a:pt x="0" y="135"/>
                  </a:lnTo>
                  <a:lnTo>
                    <a:pt x="798" y="135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86"/>
            <p:cNvSpPr/>
            <p:nvPr/>
          </p:nvSpPr>
          <p:spPr bwMode="auto">
            <a:xfrm>
              <a:off x="5643037" y="4594289"/>
              <a:ext cx="206816" cy="0"/>
            </a:xfrm>
            <a:custGeom>
              <a:avLst/>
              <a:gdLst>
                <a:gd name="T0" fmla="*/ 154 w 154"/>
                <a:gd name="T1" fmla="*/ 0 w 154"/>
                <a:gd name="T2" fmla="*/ 154 w 154"/>
                <a:gd name="T3" fmla="*/ 154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154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87"/>
            <p:cNvSpPr/>
            <p:nvPr/>
          </p:nvSpPr>
          <p:spPr bwMode="auto">
            <a:xfrm>
              <a:off x="5643037" y="4594289"/>
              <a:ext cx="206816" cy="0"/>
            </a:xfrm>
            <a:custGeom>
              <a:avLst/>
              <a:gdLst>
                <a:gd name="T0" fmla="*/ 154 w 154"/>
                <a:gd name="T1" fmla="*/ 0 w 154"/>
                <a:gd name="T2" fmla="*/ 154 w 154"/>
                <a:gd name="T3" fmla="*/ 154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154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89"/>
            <p:cNvSpPr/>
            <p:nvPr/>
          </p:nvSpPr>
          <p:spPr bwMode="auto">
            <a:xfrm>
              <a:off x="5643037" y="4594289"/>
              <a:ext cx="534498" cy="927986"/>
            </a:xfrm>
            <a:custGeom>
              <a:avLst/>
              <a:gdLst>
                <a:gd name="T0" fmla="*/ 0 w 398"/>
                <a:gd name="T1" fmla="*/ 0 h 691"/>
                <a:gd name="T2" fmla="*/ 5 w 398"/>
                <a:gd name="T3" fmla="*/ 7 h 691"/>
                <a:gd name="T4" fmla="*/ 398 w 398"/>
                <a:gd name="T5" fmla="*/ 691 h 691"/>
                <a:gd name="T6" fmla="*/ 154 w 398"/>
                <a:gd name="T7" fmla="*/ 0 h 691"/>
                <a:gd name="T8" fmla="*/ 0 w 398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691">
                  <a:moveTo>
                    <a:pt x="0" y="0"/>
                  </a:moveTo>
                  <a:lnTo>
                    <a:pt x="5" y="7"/>
                  </a:lnTo>
                  <a:lnTo>
                    <a:pt x="398" y="691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91"/>
            <p:cNvSpPr/>
            <p:nvPr/>
          </p:nvSpPr>
          <p:spPr bwMode="auto">
            <a:xfrm>
              <a:off x="467342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00 w 476"/>
                <a:gd name="T5" fmla="*/ 0 h 691"/>
                <a:gd name="T6" fmla="*/ 476 w 476"/>
                <a:gd name="T7" fmla="*/ 132 h 691"/>
                <a:gd name="T8" fmla="*/ 476 w 476"/>
                <a:gd name="T9" fmla="*/ 132 h 691"/>
                <a:gd name="T10" fmla="*/ 400 w 476"/>
                <a:gd name="T11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00" y="0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92"/>
            <p:cNvSpPr/>
            <p:nvPr/>
          </p:nvSpPr>
          <p:spPr bwMode="auto">
            <a:xfrm>
              <a:off x="467342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00 w 476"/>
                <a:gd name="T5" fmla="*/ 0 h 691"/>
                <a:gd name="T6" fmla="*/ 476 w 476"/>
                <a:gd name="T7" fmla="*/ 132 h 691"/>
                <a:gd name="T8" fmla="*/ 476 w 476"/>
                <a:gd name="T9" fmla="*/ 132 h 691"/>
                <a:gd name="T10" fmla="*/ 400 w 476"/>
                <a:gd name="T11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00" y="0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94"/>
            <p:cNvSpPr/>
            <p:nvPr/>
          </p:nvSpPr>
          <p:spPr bwMode="auto">
            <a:xfrm>
              <a:off x="4673420" y="3843574"/>
              <a:ext cx="639249" cy="927986"/>
            </a:xfrm>
            <a:custGeom>
              <a:avLst/>
              <a:gdLst>
                <a:gd name="T0" fmla="*/ 400 w 476"/>
                <a:gd name="T1" fmla="*/ 0 h 691"/>
                <a:gd name="T2" fmla="*/ 0 w 476"/>
                <a:gd name="T3" fmla="*/ 691 h 691"/>
                <a:gd name="T4" fmla="*/ 476 w 476"/>
                <a:gd name="T5" fmla="*/ 132 h 691"/>
                <a:gd name="T6" fmla="*/ 400 w 476"/>
                <a:gd name="T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691">
                  <a:moveTo>
                    <a:pt x="400" y="0"/>
                  </a:moveTo>
                  <a:lnTo>
                    <a:pt x="0" y="691"/>
                  </a:lnTo>
                  <a:lnTo>
                    <a:pt x="476" y="132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96"/>
            <p:cNvSpPr/>
            <p:nvPr/>
          </p:nvSpPr>
          <p:spPr bwMode="auto">
            <a:xfrm>
              <a:off x="5538286" y="3095545"/>
              <a:ext cx="104751" cy="178614"/>
            </a:xfrm>
            <a:custGeom>
              <a:avLst/>
              <a:gdLst>
                <a:gd name="T0" fmla="*/ 78 w 78"/>
                <a:gd name="T1" fmla="*/ 0 h 133"/>
                <a:gd name="T2" fmla="*/ 0 w 78"/>
                <a:gd name="T3" fmla="*/ 133 h 133"/>
                <a:gd name="T4" fmla="*/ 0 w 78"/>
                <a:gd name="T5" fmla="*/ 133 h 133"/>
                <a:gd name="T6" fmla="*/ 78 w 7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33">
                  <a:moveTo>
                    <a:pt x="78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97"/>
            <p:cNvSpPr/>
            <p:nvPr/>
          </p:nvSpPr>
          <p:spPr bwMode="auto">
            <a:xfrm>
              <a:off x="5538286" y="3095545"/>
              <a:ext cx="104751" cy="178614"/>
            </a:xfrm>
            <a:custGeom>
              <a:avLst/>
              <a:gdLst>
                <a:gd name="T0" fmla="*/ 78 w 78"/>
                <a:gd name="T1" fmla="*/ 0 h 133"/>
                <a:gd name="T2" fmla="*/ 0 w 78"/>
                <a:gd name="T3" fmla="*/ 133 h 133"/>
                <a:gd name="T4" fmla="*/ 0 w 78"/>
                <a:gd name="T5" fmla="*/ 133 h 133"/>
                <a:gd name="T6" fmla="*/ 78 w 7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33">
                  <a:moveTo>
                    <a:pt x="78" y="0"/>
                  </a:moveTo>
                  <a:lnTo>
                    <a:pt x="0" y="133"/>
                  </a:lnTo>
                  <a:lnTo>
                    <a:pt x="0" y="133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99"/>
            <p:cNvSpPr/>
            <p:nvPr/>
          </p:nvSpPr>
          <p:spPr bwMode="auto">
            <a:xfrm>
              <a:off x="4568669" y="3095545"/>
              <a:ext cx="1074368" cy="178614"/>
            </a:xfrm>
            <a:custGeom>
              <a:avLst/>
              <a:gdLst>
                <a:gd name="T0" fmla="*/ 800 w 800"/>
                <a:gd name="T1" fmla="*/ 0 h 133"/>
                <a:gd name="T2" fmla="*/ 0 w 800"/>
                <a:gd name="T3" fmla="*/ 0 h 133"/>
                <a:gd name="T4" fmla="*/ 722 w 800"/>
                <a:gd name="T5" fmla="*/ 133 h 133"/>
                <a:gd name="T6" fmla="*/ 800 w 800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0" h="133">
                  <a:moveTo>
                    <a:pt x="800" y="0"/>
                  </a:moveTo>
                  <a:lnTo>
                    <a:pt x="0" y="0"/>
                  </a:lnTo>
                  <a:lnTo>
                    <a:pt x="722" y="133"/>
                  </a:lnTo>
                  <a:lnTo>
                    <a:pt x="8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101"/>
            <p:cNvSpPr/>
            <p:nvPr/>
          </p:nvSpPr>
          <p:spPr bwMode="auto">
            <a:xfrm>
              <a:off x="6301087" y="3095545"/>
              <a:ext cx="206816" cy="0"/>
            </a:xfrm>
            <a:custGeom>
              <a:avLst/>
              <a:gdLst>
                <a:gd name="T0" fmla="*/ 0 w 154"/>
                <a:gd name="T1" fmla="*/ 0 w 154"/>
                <a:gd name="T2" fmla="*/ 154 w 154"/>
                <a:gd name="T3" fmla="*/ 0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0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102"/>
            <p:cNvSpPr/>
            <p:nvPr/>
          </p:nvSpPr>
          <p:spPr bwMode="auto">
            <a:xfrm>
              <a:off x="6301087" y="3095545"/>
              <a:ext cx="206816" cy="0"/>
            </a:xfrm>
            <a:custGeom>
              <a:avLst/>
              <a:gdLst>
                <a:gd name="T0" fmla="*/ 0 w 154"/>
                <a:gd name="T1" fmla="*/ 0 w 154"/>
                <a:gd name="T2" fmla="*/ 154 w 154"/>
                <a:gd name="T3" fmla="*/ 0 w 1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54">
                  <a:moveTo>
                    <a:pt x="0" y="0"/>
                  </a:moveTo>
                  <a:lnTo>
                    <a:pt x="0" y="0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104"/>
            <p:cNvSpPr/>
            <p:nvPr/>
          </p:nvSpPr>
          <p:spPr bwMode="auto">
            <a:xfrm>
              <a:off x="5970719" y="2167560"/>
              <a:ext cx="537184" cy="927986"/>
            </a:xfrm>
            <a:custGeom>
              <a:avLst/>
              <a:gdLst>
                <a:gd name="T0" fmla="*/ 0 w 400"/>
                <a:gd name="T1" fmla="*/ 0 h 691"/>
                <a:gd name="T2" fmla="*/ 246 w 400"/>
                <a:gd name="T3" fmla="*/ 691 h 691"/>
                <a:gd name="T4" fmla="*/ 400 w 400"/>
                <a:gd name="T5" fmla="*/ 691 h 691"/>
                <a:gd name="T6" fmla="*/ 182 w 400"/>
                <a:gd name="T7" fmla="*/ 315 h 691"/>
                <a:gd name="T8" fmla="*/ 0 w 400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1">
                  <a:moveTo>
                    <a:pt x="0" y="0"/>
                  </a:moveTo>
                  <a:lnTo>
                    <a:pt x="246" y="691"/>
                  </a:lnTo>
                  <a:lnTo>
                    <a:pt x="400" y="691"/>
                  </a:lnTo>
                  <a:lnTo>
                    <a:pt x="182" y="3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2" name="Group 7"/>
            <p:cNvGrpSpPr/>
            <p:nvPr/>
          </p:nvGrpSpPr>
          <p:grpSpPr>
            <a:xfrm>
              <a:off x="4161752" y="1935228"/>
              <a:ext cx="2346151" cy="1404736"/>
              <a:chOff x="4182282" y="1935228"/>
              <a:chExt cx="2346151" cy="1404736"/>
            </a:xfrm>
            <a:solidFill>
              <a:schemeClr val="accent1"/>
            </a:solidFill>
          </p:grpSpPr>
          <p:grpSp>
            <p:nvGrpSpPr>
              <p:cNvPr id="66" name="Group 1"/>
              <p:cNvGrpSpPr/>
              <p:nvPr/>
            </p:nvGrpSpPr>
            <p:grpSpPr>
              <a:xfrm>
                <a:off x="4182282" y="1935228"/>
                <a:ext cx="2346151" cy="1404736"/>
                <a:chOff x="4182282" y="1935228"/>
                <a:chExt cx="2346151" cy="1404736"/>
              </a:xfrm>
              <a:grpFill/>
            </p:grpSpPr>
            <p:sp>
              <p:nvSpPr>
                <p:cNvPr id="68" name="Freeform 100"/>
                <p:cNvSpPr/>
                <p:nvPr/>
              </p:nvSpPr>
              <p:spPr bwMode="auto">
                <a:xfrm>
                  <a:off x="4182282" y="1935228"/>
                  <a:ext cx="2346151" cy="1404736"/>
                </a:xfrm>
                <a:custGeom>
                  <a:avLst/>
                  <a:gdLst>
                    <a:gd name="T0" fmla="*/ 569 w 738"/>
                    <a:gd name="T1" fmla="*/ 73 h 442"/>
                    <a:gd name="T2" fmla="*/ 438 w 738"/>
                    <a:gd name="T3" fmla="*/ 0 h 442"/>
                    <a:gd name="T4" fmla="*/ 335 w 738"/>
                    <a:gd name="T5" fmla="*/ 0 h 442"/>
                    <a:gd name="T6" fmla="*/ 215 w 738"/>
                    <a:gd name="T7" fmla="*/ 69 h 442"/>
                    <a:gd name="T8" fmla="*/ 0 w 738"/>
                    <a:gd name="T9" fmla="*/ 442 h 442"/>
                    <a:gd name="T10" fmla="*/ 128 w 738"/>
                    <a:gd name="T11" fmla="*/ 365 h 442"/>
                    <a:gd name="T12" fmla="*/ 738 w 738"/>
                    <a:gd name="T13" fmla="*/ 365 h 442"/>
                    <a:gd name="T14" fmla="*/ 569 w 738"/>
                    <a:gd name="T15" fmla="*/ 73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8" h="442">
                      <a:moveTo>
                        <a:pt x="569" y="73"/>
                      </a:moveTo>
                      <a:cubicBezTo>
                        <a:pt x="542" y="29"/>
                        <a:pt x="493" y="0"/>
                        <a:pt x="438" y="0"/>
                      </a:cubicBezTo>
                      <a:cubicBezTo>
                        <a:pt x="335" y="0"/>
                        <a:pt x="335" y="0"/>
                        <a:pt x="335" y="0"/>
                      </a:cubicBezTo>
                      <a:cubicBezTo>
                        <a:pt x="291" y="0"/>
                        <a:pt x="237" y="31"/>
                        <a:pt x="215" y="69"/>
                      </a:cubicBezTo>
                      <a:cubicBezTo>
                        <a:pt x="0" y="442"/>
                        <a:pt x="0" y="442"/>
                        <a:pt x="0" y="442"/>
                      </a:cubicBezTo>
                      <a:cubicBezTo>
                        <a:pt x="28" y="394"/>
                        <a:pt x="77" y="367"/>
                        <a:pt x="128" y="365"/>
                      </a:cubicBezTo>
                      <a:cubicBezTo>
                        <a:pt x="738" y="365"/>
                        <a:pt x="738" y="365"/>
                        <a:pt x="738" y="365"/>
                      </a:cubicBezTo>
                      <a:cubicBezTo>
                        <a:pt x="569" y="73"/>
                        <a:pt x="569" y="73"/>
                        <a:pt x="569" y="7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103"/>
                <p:cNvSpPr/>
                <p:nvPr/>
              </p:nvSpPr>
              <p:spPr bwMode="auto">
                <a:xfrm>
                  <a:off x="5991249" y="2167560"/>
                  <a:ext cx="537184" cy="927986"/>
                </a:xfrm>
                <a:custGeom>
                  <a:avLst/>
                  <a:gdLst>
                    <a:gd name="T0" fmla="*/ 0 w 400"/>
                    <a:gd name="T1" fmla="*/ 0 h 691"/>
                    <a:gd name="T2" fmla="*/ 246 w 400"/>
                    <a:gd name="T3" fmla="*/ 691 h 691"/>
                    <a:gd name="T4" fmla="*/ 400 w 400"/>
                    <a:gd name="T5" fmla="*/ 691 h 691"/>
                    <a:gd name="T6" fmla="*/ 182 w 400"/>
                    <a:gd name="T7" fmla="*/ 315 h 691"/>
                    <a:gd name="T8" fmla="*/ 0 w 400"/>
                    <a:gd name="T9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0" h="691">
                      <a:moveTo>
                        <a:pt x="0" y="0"/>
                      </a:moveTo>
                      <a:lnTo>
                        <a:pt x="246" y="691"/>
                      </a:lnTo>
                      <a:lnTo>
                        <a:pt x="400" y="691"/>
                      </a:lnTo>
                      <a:lnTo>
                        <a:pt x="182" y="3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7" name="TextBox 106"/>
              <p:cNvSpPr txBox="1"/>
              <p:nvPr/>
            </p:nvSpPr>
            <p:spPr>
              <a:xfrm>
                <a:off x="5511108" y="2307239"/>
                <a:ext cx="64" cy="430887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11"/>
            <p:cNvGrpSpPr/>
            <p:nvPr/>
          </p:nvGrpSpPr>
          <p:grpSpPr>
            <a:xfrm>
              <a:off x="5554402" y="1935228"/>
              <a:ext cx="1999668" cy="1908347"/>
              <a:chOff x="5574932" y="1935228"/>
              <a:chExt cx="1999668" cy="1908347"/>
            </a:xfrm>
            <a:solidFill>
              <a:schemeClr val="accent2"/>
            </a:solidFill>
          </p:grpSpPr>
          <p:grpSp>
            <p:nvGrpSpPr>
              <p:cNvPr id="62" name="Group 2"/>
              <p:cNvGrpSpPr/>
              <p:nvPr/>
            </p:nvGrpSpPr>
            <p:grpSpPr>
              <a:xfrm>
                <a:off x="5574932" y="1935228"/>
                <a:ext cx="1999668" cy="1908347"/>
                <a:chOff x="5574932" y="1935228"/>
                <a:chExt cx="1999668" cy="1908347"/>
              </a:xfrm>
              <a:grpFill/>
            </p:grpSpPr>
            <p:sp>
              <p:nvSpPr>
                <p:cNvPr id="64" name="Freeform 77"/>
                <p:cNvSpPr/>
                <p:nvPr/>
              </p:nvSpPr>
              <p:spPr bwMode="auto">
                <a:xfrm>
                  <a:off x="5574932" y="1935228"/>
                  <a:ext cx="1999668" cy="1908347"/>
                </a:xfrm>
                <a:custGeom>
                  <a:avLst/>
                  <a:gdLst>
                    <a:gd name="T0" fmla="*/ 604 w 629"/>
                    <a:gd name="T1" fmla="*/ 308 h 600"/>
                    <a:gd name="T2" fmla="*/ 602 w 629"/>
                    <a:gd name="T3" fmla="*/ 158 h 600"/>
                    <a:gd name="T4" fmla="*/ 550 w 629"/>
                    <a:gd name="T5" fmla="*/ 69 h 600"/>
                    <a:gd name="T6" fmla="*/ 430 w 629"/>
                    <a:gd name="T7" fmla="*/ 0 h 600"/>
                    <a:gd name="T8" fmla="*/ 0 w 629"/>
                    <a:gd name="T9" fmla="*/ 0 h 600"/>
                    <a:gd name="T10" fmla="*/ 131 w 629"/>
                    <a:gd name="T11" fmla="*/ 73 h 600"/>
                    <a:gd name="T12" fmla="*/ 436 w 629"/>
                    <a:gd name="T13" fmla="*/ 600 h 600"/>
                    <a:gd name="T14" fmla="*/ 604 w 629"/>
                    <a:gd name="T15" fmla="*/ 308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9" h="600">
                      <a:moveTo>
                        <a:pt x="604" y="308"/>
                      </a:moveTo>
                      <a:cubicBezTo>
                        <a:pt x="628" y="262"/>
                        <a:pt x="629" y="206"/>
                        <a:pt x="602" y="158"/>
                      </a:cubicBezTo>
                      <a:cubicBezTo>
                        <a:pt x="550" y="69"/>
                        <a:pt x="550" y="69"/>
                        <a:pt x="550" y="69"/>
                      </a:cubicBezTo>
                      <a:cubicBezTo>
                        <a:pt x="528" y="31"/>
                        <a:pt x="474" y="0"/>
                        <a:pt x="4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5" y="0"/>
                        <a:pt x="104" y="29"/>
                        <a:pt x="131" y="73"/>
                      </a:cubicBezTo>
                      <a:cubicBezTo>
                        <a:pt x="436" y="600"/>
                        <a:pt x="436" y="600"/>
                        <a:pt x="436" y="600"/>
                      </a:cubicBezTo>
                      <a:cubicBezTo>
                        <a:pt x="604" y="308"/>
                        <a:pt x="604" y="308"/>
                        <a:pt x="604" y="30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 78"/>
                <p:cNvSpPr/>
                <p:nvPr/>
              </p:nvSpPr>
              <p:spPr bwMode="auto">
                <a:xfrm>
                  <a:off x="6856115" y="2914246"/>
                  <a:ext cx="639249" cy="929328"/>
                </a:xfrm>
                <a:custGeom>
                  <a:avLst/>
                  <a:gdLst>
                    <a:gd name="T0" fmla="*/ 476 w 476"/>
                    <a:gd name="T1" fmla="*/ 0 h 692"/>
                    <a:gd name="T2" fmla="*/ 0 w 476"/>
                    <a:gd name="T3" fmla="*/ 559 h 692"/>
                    <a:gd name="T4" fmla="*/ 78 w 476"/>
                    <a:gd name="T5" fmla="*/ 692 h 692"/>
                    <a:gd name="T6" fmla="*/ 476 w 476"/>
                    <a:gd name="T7" fmla="*/ 0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6" h="692">
                      <a:moveTo>
                        <a:pt x="476" y="0"/>
                      </a:moveTo>
                      <a:lnTo>
                        <a:pt x="0" y="559"/>
                      </a:lnTo>
                      <a:lnTo>
                        <a:pt x="78" y="692"/>
                      </a:lnTo>
                      <a:lnTo>
                        <a:pt x="4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3" name="TextBox 111"/>
              <p:cNvSpPr txBox="1"/>
              <p:nvPr/>
            </p:nvSpPr>
            <p:spPr>
              <a:xfrm>
                <a:off x="6849631" y="2307239"/>
                <a:ext cx="64" cy="430887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12"/>
            <p:cNvGrpSpPr/>
            <p:nvPr/>
          </p:nvGrpSpPr>
          <p:grpSpPr>
            <a:xfrm>
              <a:off x="6507903" y="2437495"/>
              <a:ext cx="1713617" cy="2156795"/>
              <a:chOff x="6528433" y="2437495"/>
              <a:chExt cx="1713617" cy="2156795"/>
            </a:xfrm>
            <a:solidFill>
              <a:schemeClr val="accent1"/>
            </a:solidFill>
          </p:grpSpPr>
          <p:grpSp>
            <p:nvGrpSpPr>
              <p:cNvPr id="58" name="Group 3"/>
              <p:cNvGrpSpPr/>
              <p:nvPr/>
            </p:nvGrpSpPr>
            <p:grpSpPr>
              <a:xfrm>
                <a:off x="6528433" y="2437495"/>
                <a:ext cx="1713617" cy="2156795"/>
                <a:chOff x="6528433" y="2437495"/>
                <a:chExt cx="1713617" cy="2156795"/>
              </a:xfrm>
              <a:grpFill/>
            </p:grpSpPr>
            <p:sp>
              <p:nvSpPr>
                <p:cNvPr id="60" name="Freeform 80"/>
                <p:cNvSpPr/>
                <p:nvPr/>
              </p:nvSpPr>
              <p:spPr bwMode="auto">
                <a:xfrm>
                  <a:off x="6528433" y="2437495"/>
                  <a:ext cx="1713617" cy="2156794"/>
                </a:xfrm>
                <a:custGeom>
                  <a:avLst/>
                  <a:gdLst>
                    <a:gd name="T0" fmla="*/ 337 w 539"/>
                    <a:gd name="T1" fmla="*/ 678 h 678"/>
                    <a:gd name="T2" fmla="*/ 466 w 539"/>
                    <a:gd name="T3" fmla="*/ 600 h 678"/>
                    <a:gd name="T4" fmla="*/ 517 w 539"/>
                    <a:gd name="T5" fmla="*/ 511 h 678"/>
                    <a:gd name="T6" fmla="*/ 517 w 539"/>
                    <a:gd name="T7" fmla="*/ 373 h 678"/>
                    <a:gd name="T8" fmla="*/ 302 w 539"/>
                    <a:gd name="T9" fmla="*/ 0 h 678"/>
                    <a:gd name="T10" fmla="*/ 304 w 539"/>
                    <a:gd name="T11" fmla="*/ 150 h 678"/>
                    <a:gd name="T12" fmla="*/ 0 w 539"/>
                    <a:gd name="T13" fmla="*/ 678 h 678"/>
                    <a:gd name="T14" fmla="*/ 337 w 539"/>
                    <a:gd name="T15" fmla="*/ 678 h 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9" h="678">
                      <a:moveTo>
                        <a:pt x="337" y="678"/>
                      </a:moveTo>
                      <a:cubicBezTo>
                        <a:pt x="389" y="676"/>
                        <a:pt x="438" y="648"/>
                        <a:pt x="466" y="600"/>
                      </a:cubicBezTo>
                      <a:cubicBezTo>
                        <a:pt x="517" y="511"/>
                        <a:pt x="517" y="511"/>
                        <a:pt x="517" y="511"/>
                      </a:cubicBezTo>
                      <a:cubicBezTo>
                        <a:pt x="539" y="473"/>
                        <a:pt x="539" y="411"/>
                        <a:pt x="517" y="373"/>
                      </a:cubicBezTo>
                      <a:cubicBezTo>
                        <a:pt x="302" y="0"/>
                        <a:pt x="302" y="0"/>
                        <a:pt x="302" y="0"/>
                      </a:cubicBezTo>
                      <a:cubicBezTo>
                        <a:pt x="329" y="48"/>
                        <a:pt x="328" y="104"/>
                        <a:pt x="304" y="150"/>
                      </a:cubicBezTo>
                      <a:cubicBezTo>
                        <a:pt x="0" y="678"/>
                        <a:pt x="0" y="678"/>
                        <a:pt x="0" y="678"/>
                      </a:cubicBezTo>
                      <a:cubicBezTo>
                        <a:pt x="337" y="678"/>
                        <a:pt x="337" y="678"/>
                        <a:pt x="337" y="67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 83"/>
                <p:cNvSpPr/>
                <p:nvPr/>
              </p:nvSpPr>
              <p:spPr bwMode="auto">
                <a:xfrm>
                  <a:off x="6528433" y="4412990"/>
                  <a:ext cx="1071682" cy="181300"/>
                </a:xfrm>
                <a:custGeom>
                  <a:avLst/>
                  <a:gdLst>
                    <a:gd name="T0" fmla="*/ 76 w 798"/>
                    <a:gd name="T1" fmla="*/ 0 h 135"/>
                    <a:gd name="T2" fmla="*/ 0 w 798"/>
                    <a:gd name="T3" fmla="*/ 135 h 135"/>
                    <a:gd name="T4" fmla="*/ 798 w 798"/>
                    <a:gd name="T5" fmla="*/ 135 h 135"/>
                    <a:gd name="T6" fmla="*/ 76 w 798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8" h="135">
                      <a:moveTo>
                        <a:pt x="76" y="0"/>
                      </a:moveTo>
                      <a:lnTo>
                        <a:pt x="0" y="135"/>
                      </a:lnTo>
                      <a:lnTo>
                        <a:pt x="798" y="135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9" name="TextBox 112"/>
              <p:cNvSpPr txBox="1"/>
              <p:nvPr/>
            </p:nvSpPr>
            <p:spPr>
              <a:xfrm>
                <a:off x="7583971" y="3639026"/>
                <a:ext cx="64" cy="430887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13"/>
            <p:cNvGrpSpPr/>
            <p:nvPr/>
          </p:nvGrpSpPr>
          <p:grpSpPr>
            <a:xfrm>
              <a:off x="5643037" y="4345842"/>
              <a:ext cx="2346151" cy="1406079"/>
              <a:chOff x="5663567" y="4345842"/>
              <a:chExt cx="2346151" cy="1406079"/>
            </a:xfrm>
            <a:solidFill>
              <a:schemeClr val="accent2"/>
            </a:solidFill>
          </p:grpSpPr>
          <p:grpSp>
            <p:nvGrpSpPr>
              <p:cNvPr id="54" name="Group 4"/>
              <p:cNvGrpSpPr/>
              <p:nvPr/>
            </p:nvGrpSpPr>
            <p:grpSpPr>
              <a:xfrm>
                <a:off x="5663567" y="4345842"/>
                <a:ext cx="2346151" cy="1406079"/>
                <a:chOff x="5663567" y="4345842"/>
                <a:chExt cx="2346151" cy="1406079"/>
              </a:xfrm>
              <a:grpFill/>
            </p:grpSpPr>
            <p:sp>
              <p:nvSpPr>
                <p:cNvPr id="56" name="Freeform 85"/>
                <p:cNvSpPr/>
                <p:nvPr/>
              </p:nvSpPr>
              <p:spPr bwMode="auto">
                <a:xfrm>
                  <a:off x="5663567" y="4345842"/>
                  <a:ext cx="2346151" cy="1406079"/>
                </a:xfrm>
                <a:custGeom>
                  <a:avLst/>
                  <a:gdLst>
                    <a:gd name="T0" fmla="*/ 168 w 738"/>
                    <a:gd name="T1" fmla="*/ 370 h 442"/>
                    <a:gd name="T2" fmla="*/ 300 w 738"/>
                    <a:gd name="T3" fmla="*/ 442 h 442"/>
                    <a:gd name="T4" fmla="*/ 402 w 738"/>
                    <a:gd name="T5" fmla="*/ 442 h 442"/>
                    <a:gd name="T6" fmla="*/ 522 w 738"/>
                    <a:gd name="T7" fmla="*/ 373 h 442"/>
                    <a:gd name="T8" fmla="*/ 738 w 738"/>
                    <a:gd name="T9" fmla="*/ 0 h 442"/>
                    <a:gd name="T10" fmla="*/ 609 w 738"/>
                    <a:gd name="T11" fmla="*/ 78 h 442"/>
                    <a:gd name="T12" fmla="*/ 0 w 738"/>
                    <a:gd name="T13" fmla="*/ 78 h 442"/>
                    <a:gd name="T14" fmla="*/ 168 w 738"/>
                    <a:gd name="T15" fmla="*/ 37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8" h="442">
                      <a:moveTo>
                        <a:pt x="168" y="370"/>
                      </a:moveTo>
                      <a:cubicBezTo>
                        <a:pt x="196" y="413"/>
                        <a:pt x="244" y="442"/>
                        <a:pt x="300" y="442"/>
                      </a:cubicBezTo>
                      <a:cubicBezTo>
                        <a:pt x="402" y="442"/>
                        <a:pt x="402" y="442"/>
                        <a:pt x="402" y="442"/>
                      </a:cubicBezTo>
                      <a:cubicBezTo>
                        <a:pt x="446" y="442"/>
                        <a:pt x="500" y="411"/>
                        <a:pt x="522" y="373"/>
                      </a:cubicBezTo>
                      <a:cubicBezTo>
                        <a:pt x="738" y="0"/>
                        <a:pt x="738" y="0"/>
                        <a:pt x="738" y="0"/>
                      </a:cubicBezTo>
                      <a:cubicBezTo>
                        <a:pt x="710" y="48"/>
                        <a:pt x="661" y="76"/>
                        <a:pt x="609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68" y="370"/>
                        <a:pt x="168" y="370"/>
                        <a:pt x="168" y="37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Freeform 88"/>
                <p:cNvSpPr/>
                <p:nvPr/>
              </p:nvSpPr>
              <p:spPr bwMode="auto">
                <a:xfrm>
                  <a:off x="5663567" y="4594289"/>
                  <a:ext cx="534498" cy="927986"/>
                </a:xfrm>
                <a:custGeom>
                  <a:avLst/>
                  <a:gdLst>
                    <a:gd name="T0" fmla="*/ 0 w 398"/>
                    <a:gd name="T1" fmla="*/ 0 h 691"/>
                    <a:gd name="T2" fmla="*/ 5 w 398"/>
                    <a:gd name="T3" fmla="*/ 7 h 691"/>
                    <a:gd name="T4" fmla="*/ 398 w 398"/>
                    <a:gd name="T5" fmla="*/ 691 h 691"/>
                    <a:gd name="T6" fmla="*/ 154 w 398"/>
                    <a:gd name="T7" fmla="*/ 0 h 691"/>
                    <a:gd name="T8" fmla="*/ 0 w 398"/>
                    <a:gd name="T9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691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398" y="691"/>
                      </a:lnTo>
                      <a:lnTo>
                        <a:pt x="15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5" name="TextBox 113"/>
              <p:cNvSpPr txBox="1"/>
              <p:nvPr/>
            </p:nvSpPr>
            <p:spPr>
              <a:xfrm>
                <a:off x="6584038" y="4953381"/>
                <a:ext cx="65" cy="430887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4"/>
            <p:cNvGrpSpPr/>
            <p:nvPr/>
          </p:nvGrpSpPr>
          <p:grpSpPr>
            <a:xfrm>
              <a:off x="4594186" y="3843574"/>
              <a:ext cx="2002354" cy="1908348"/>
              <a:chOff x="4614716" y="3843574"/>
              <a:chExt cx="2002354" cy="1908348"/>
            </a:xfrm>
            <a:solidFill>
              <a:schemeClr val="accent1"/>
            </a:solidFill>
          </p:grpSpPr>
          <p:grpSp>
            <p:nvGrpSpPr>
              <p:cNvPr id="50" name="Group 5"/>
              <p:cNvGrpSpPr/>
              <p:nvPr/>
            </p:nvGrpSpPr>
            <p:grpSpPr>
              <a:xfrm>
                <a:off x="4614716" y="3843574"/>
                <a:ext cx="2002354" cy="1908348"/>
                <a:chOff x="4614716" y="3843574"/>
                <a:chExt cx="2002354" cy="1908348"/>
              </a:xfrm>
              <a:grpFill/>
            </p:grpSpPr>
            <p:sp>
              <p:nvSpPr>
                <p:cNvPr id="52" name="Freeform 90"/>
                <p:cNvSpPr/>
                <p:nvPr/>
              </p:nvSpPr>
              <p:spPr bwMode="auto">
                <a:xfrm>
                  <a:off x="4614716" y="3843575"/>
                  <a:ext cx="2002354" cy="1908347"/>
                </a:xfrm>
                <a:custGeom>
                  <a:avLst/>
                  <a:gdLst>
                    <a:gd name="T0" fmla="*/ 25 w 630"/>
                    <a:gd name="T1" fmla="*/ 292 h 600"/>
                    <a:gd name="T2" fmla="*/ 28 w 630"/>
                    <a:gd name="T3" fmla="*/ 442 h 600"/>
                    <a:gd name="T4" fmla="*/ 79 w 630"/>
                    <a:gd name="T5" fmla="*/ 531 h 600"/>
                    <a:gd name="T6" fmla="*/ 199 w 630"/>
                    <a:gd name="T7" fmla="*/ 600 h 600"/>
                    <a:gd name="T8" fmla="*/ 630 w 630"/>
                    <a:gd name="T9" fmla="*/ 600 h 600"/>
                    <a:gd name="T10" fmla="*/ 498 w 630"/>
                    <a:gd name="T11" fmla="*/ 528 h 600"/>
                    <a:gd name="T12" fmla="*/ 194 w 630"/>
                    <a:gd name="T13" fmla="*/ 0 h 600"/>
                    <a:gd name="T14" fmla="*/ 25 w 630"/>
                    <a:gd name="T15" fmla="*/ 292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0" h="600">
                      <a:moveTo>
                        <a:pt x="25" y="292"/>
                      </a:moveTo>
                      <a:cubicBezTo>
                        <a:pt x="1" y="338"/>
                        <a:pt x="0" y="394"/>
                        <a:pt x="28" y="442"/>
                      </a:cubicBezTo>
                      <a:cubicBezTo>
                        <a:pt x="79" y="531"/>
                        <a:pt x="79" y="531"/>
                        <a:pt x="79" y="531"/>
                      </a:cubicBezTo>
                      <a:cubicBezTo>
                        <a:pt x="101" y="569"/>
                        <a:pt x="155" y="600"/>
                        <a:pt x="199" y="600"/>
                      </a:cubicBezTo>
                      <a:cubicBezTo>
                        <a:pt x="630" y="600"/>
                        <a:pt x="630" y="600"/>
                        <a:pt x="630" y="600"/>
                      </a:cubicBezTo>
                      <a:cubicBezTo>
                        <a:pt x="574" y="600"/>
                        <a:pt x="526" y="571"/>
                        <a:pt x="498" y="528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25" y="292"/>
                        <a:pt x="25" y="292"/>
                        <a:pt x="25" y="29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93"/>
                <p:cNvSpPr/>
                <p:nvPr/>
              </p:nvSpPr>
              <p:spPr bwMode="auto">
                <a:xfrm>
                  <a:off x="4693950" y="3843574"/>
                  <a:ext cx="639249" cy="927986"/>
                </a:xfrm>
                <a:custGeom>
                  <a:avLst/>
                  <a:gdLst>
                    <a:gd name="T0" fmla="*/ 400 w 476"/>
                    <a:gd name="T1" fmla="*/ 0 h 691"/>
                    <a:gd name="T2" fmla="*/ 0 w 476"/>
                    <a:gd name="T3" fmla="*/ 691 h 691"/>
                    <a:gd name="T4" fmla="*/ 476 w 476"/>
                    <a:gd name="T5" fmla="*/ 132 h 691"/>
                    <a:gd name="T6" fmla="*/ 400 w 476"/>
                    <a:gd name="T7" fmla="*/ 0 h 6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76" h="691">
                      <a:moveTo>
                        <a:pt x="400" y="0"/>
                      </a:moveTo>
                      <a:lnTo>
                        <a:pt x="0" y="691"/>
                      </a:lnTo>
                      <a:lnTo>
                        <a:pt x="476" y="132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TextBox 114"/>
              <p:cNvSpPr txBox="1"/>
              <p:nvPr/>
            </p:nvSpPr>
            <p:spPr>
              <a:xfrm>
                <a:off x="5148911" y="4953381"/>
                <a:ext cx="65" cy="430887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15"/>
            <p:cNvGrpSpPr/>
            <p:nvPr/>
          </p:nvGrpSpPr>
          <p:grpSpPr>
            <a:xfrm>
              <a:off x="3929420" y="3095545"/>
              <a:ext cx="1713617" cy="2152765"/>
              <a:chOff x="3949950" y="3095545"/>
              <a:chExt cx="1713617" cy="2152765"/>
            </a:xfrm>
            <a:solidFill>
              <a:schemeClr val="accent2"/>
            </a:solidFill>
          </p:grpSpPr>
          <p:grpSp>
            <p:nvGrpSpPr>
              <p:cNvPr id="46" name="Group 6"/>
              <p:cNvGrpSpPr/>
              <p:nvPr/>
            </p:nvGrpSpPr>
            <p:grpSpPr>
              <a:xfrm>
                <a:off x="3949950" y="3095545"/>
                <a:ext cx="1713617" cy="2152765"/>
                <a:chOff x="3949950" y="3095545"/>
                <a:chExt cx="1713617" cy="2152765"/>
              </a:xfrm>
              <a:grpFill/>
            </p:grpSpPr>
            <p:sp>
              <p:nvSpPr>
                <p:cNvPr id="48" name="Freeform 95"/>
                <p:cNvSpPr/>
                <p:nvPr/>
              </p:nvSpPr>
              <p:spPr bwMode="auto">
                <a:xfrm>
                  <a:off x="3949950" y="3095545"/>
                  <a:ext cx="1713617" cy="2152765"/>
                </a:xfrm>
                <a:custGeom>
                  <a:avLst/>
                  <a:gdLst>
                    <a:gd name="T0" fmla="*/ 201 w 539"/>
                    <a:gd name="T1" fmla="*/ 0 h 677"/>
                    <a:gd name="T2" fmla="*/ 73 w 539"/>
                    <a:gd name="T3" fmla="*/ 77 h 677"/>
                    <a:gd name="T4" fmla="*/ 22 w 539"/>
                    <a:gd name="T5" fmla="*/ 166 h 677"/>
                    <a:gd name="T6" fmla="*/ 22 w 539"/>
                    <a:gd name="T7" fmla="*/ 304 h 677"/>
                    <a:gd name="T8" fmla="*/ 237 w 539"/>
                    <a:gd name="T9" fmla="*/ 677 h 677"/>
                    <a:gd name="T10" fmla="*/ 234 w 539"/>
                    <a:gd name="T11" fmla="*/ 527 h 677"/>
                    <a:gd name="T12" fmla="*/ 539 w 539"/>
                    <a:gd name="T13" fmla="*/ 0 h 677"/>
                    <a:gd name="T14" fmla="*/ 201 w 539"/>
                    <a:gd name="T15" fmla="*/ 0 h 6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9" h="677">
                      <a:moveTo>
                        <a:pt x="201" y="0"/>
                      </a:moveTo>
                      <a:cubicBezTo>
                        <a:pt x="150" y="2"/>
                        <a:pt x="101" y="29"/>
                        <a:pt x="73" y="77"/>
                      </a:cubicBezTo>
                      <a:cubicBezTo>
                        <a:pt x="22" y="166"/>
                        <a:pt x="22" y="166"/>
                        <a:pt x="22" y="166"/>
                      </a:cubicBezTo>
                      <a:cubicBezTo>
                        <a:pt x="0" y="204"/>
                        <a:pt x="0" y="266"/>
                        <a:pt x="22" y="304"/>
                      </a:cubicBezTo>
                      <a:cubicBezTo>
                        <a:pt x="237" y="677"/>
                        <a:pt x="237" y="677"/>
                        <a:pt x="237" y="677"/>
                      </a:cubicBezTo>
                      <a:cubicBezTo>
                        <a:pt x="209" y="629"/>
                        <a:pt x="210" y="573"/>
                        <a:pt x="234" y="527"/>
                      </a:cubicBezTo>
                      <a:cubicBezTo>
                        <a:pt x="539" y="0"/>
                        <a:pt x="539" y="0"/>
                        <a:pt x="539" y="0"/>
                      </a:cubicBezTo>
                      <a:cubicBezTo>
                        <a:pt x="201" y="0"/>
                        <a:pt x="201" y="0"/>
                        <a:pt x="20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 98"/>
                <p:cNvSpPr/>
                <p:nvPr/>
              </p:nvSpPr>
              <p:spPr bwMode="auto">
                <a:xfrm>
                  <a:off x="4589199" y="3095545"/>
                  <a:ext cx="1074368" cy="178614"/>
                </a:xfrm>
                <a:custGeom>
                  <a:avLst/>
                  <a:gdLst>
                    <a:gd name="T0" fmla="*/ 800 w 800"/>
                    <a:gd name="T1" fmla="*/ 0 h 133"/>
                    <a:gd name="T2" fmla="*/ 0 w 800"/>
                    <a:gd name="T3" fmla="*/ 0 h 133"/>
                    <a:gd name="T4" fmla="*/ 722 w 800"/>
                    <a:gd name="T5" fmla="*/ 133 h 133"/>
                    <a:gd name="T6" fmla="*/ 800 w 800"/>
                    <a:gd name="T7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0" h="133">
                      <a:moveTo>
                        <a:pt x="800" y="0"/>
                      </a:moveTo>
                      <a:lnTo>
                        <a:pt x="0" y="0"/>
                      </a:lnTo>
                      <a:lnTo>
                        <a:pt x="722" y="133"/>
                      </a:lnTo>
                      <a:lnTo>
                        <a:pt x="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7" name="TextBox 115"/>
              <p:cNvSpPr txBox="1"/>
              <p:nvPr/>
            </p:nvSpPr>
            <p:spPr>
              <a:xfrm>
                <a:off x="4633081" y="3639026"/>
                <a:ext cx="64" cy="430887"/>
              </a:xfrm>
              <a:prstGeom prst="rect">
                <a:avLst/>
              </a:prstGeom>
              <a:grp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AU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8" name="任意多边形 37"/>
            <p:cNvSpPr/>
            <p:nvPr/>
          </p:nvSpPr>
          <p:spPr>
            <a:xfrm>
              <a:off x="4472060" y="3625649"/>
              <a:ext cx="269851" cy="231301"/>
            </a:xfrm>
            <a:custGeom>
              <a:avLst/>
              <a:gdLst/>
              <a:ahLst/>
              <a:cxnLst/>
              <a:rect l="l" t="t" r="r" b="b"/>
              <a:pathLst>
                <a:path w="228600" h="195943">
                  <a:moveTo>
                    <a:pt x="97972" y="114300"/>
                  </a:moveTo>
                  <a:lnTo>
                    <a:pt x="130629" y="114300"/>
                  </a:lnTo>
                  <a:lnTo>
                    <a:pt x="130629" y="130628"/>
                  </a:lnTo>
                  <a:lnTo>
                    <a:pt x="97972" y="130628"/>
                  </a:lnTo>
                  <a:close/>
                  <a:moveTo>
                    <a:pt x="0" y="114300"/>
                  </a:moveTo>
                  <a:lnTo>
                    <a:pt x="85725" y="114300"/>
                  </a:lnTo>
                  <a:lnTo>
                    <a:pt x="85725" y="134711"/>
                  </a:lnTo>
                  <a:cubicBezTo>
                    <a:pt x="85725" y="136922"/>
                    <a:pt x="86533" y="138835"/>
                    <a:pt x="88149" y="140451"/>
                  </a:cubicBezTo>
                  <a:cubicBezTo>
                    <a:pt x="89765" y="142067"/>
                    <a:pt x="91678" y="142875"/>
                    <a:pt x="93889" y="142875"/>
                  </a:cubicBezTo>
                  <a:lnTo>
                    <a:pt x="134711" y="142875"/>
                  </a:lnTo>
                  <a:cubicBezTo>
                    <a:pt x="136922" y="142875"/>
                    <a:pt x="138836" y="142067"/>
                    <a:pt x="140451" y="140451"/>
                  </a:cubicBezTo>
                  <a:cubicBezTo>
                    <a:pt x="142067" y="138835"/>
                    <a:pt x="142875" y="136922"/>
                    <a:pt x="142875" y="134711"/>
                  </a:cubicBezTo>
                  <a:lnTo>
                    <a:pt x="142875" y="114300"/>
                  </a:lnTo>
                  <a:lnTo>
                    <a:pt x="228600" y="114300"/>
                  </a:lnTo>
                  <a:lnTo>
                    <a:pt x="228600" y="175532"/>
                  </a:lnTo>
                  <a:cubicBezTo>
                    <a:pt x="228600" y="181145"/>
                    <a:pt x="226602" y="185950"/>
                    <a:pt x="222605" y="189947"/>
                  </a:cubicBezTo>
                  <a:cubicBezTo>
                    <a:pt x="218607" y="193944"/>
                    <a:pt x="213802" y="195943"/>
                    <a:pt x="208189" y="195943"/>
                  </a:cubicBezTo>
                  <a:lnTo>
                    <a:pt x="20411" y="195943"/>
                  </a:lnTo>
                  <a:cubicBezTo>
                    <a:pt x="14798" y="195943"/>
                    <a:pt x="9993" y="193944"/>
                    <a:pt x="5996" y="189947"/>
                  </a:cubicBezTo>
                  <a:cubicBezTo>
                    <a:pt x="1999" y="185950"/>
                    <a:pt x="0" y="181145"/>
                    <a:pt x="0" y="175532"/>
                  </a:cubicBezTo>
                  <a:close/>
                  <a:moveTo>
                    <a:pt x="81643" y="16328"/>
                  </a:moveTo>
                  <a:lnTo>
                    <a:pt x="81643" y="32657"/>
                  </a:lnTo>
                  <a:lnTo>
                    <a:pt x="146957" y="32657"/>
                  </a:lnTo>
                  <a:lnTo>
                    <a:pt x="146957" y="16328"/>
                  </a:lnTo>
                  <a:close/>
                  <a:moveTo>
                    <a:pt x="77561" y="0"/>
                  </a:moveTo>
                  <a:lnTo>
                    <a:pt x="151039" y="0"/>
                  </a:lnTo>
                  <a:cubicBezTo>
                    <a:pt x="154441" y="0"/>
                    <a:pt x="157333" y="1190"/>
                    <a:pt x="159714" y="3572"/>
                  </a:cubicBezTo>
                  <a:cubicBezTo>
                    <a:pt x="162095" y="5953"/>
                    <a:pt x="163286" y="8844"/>
                    <a:pt x="163286" y="12246"/>
                  </a:cubicBezTo>
                  <a:lnTo>
                    <a:pt x="163286" y="32657"/>
                  </a:lnTo>
                  <a:lnTo>
                    <a:pt x="208189" y="32657"/>
                  </a:lnTo>
                  <a:cubicBezTo>
                    <a:pt x="213802" y="32657"/>
                    <a:pt x="218607" y="34656"/>
                    <a:pt x="222605" y="38653"/>
                  </a:cubicBezTo>
                  <a:cubicBezTo>
                    <a:pt x="226602" y="42650"/>
                    <a:pt x="228600" y="47455"/>
                    <a:pt x="228600" y="53068"/>
                  </a:cubicBezTo>
                  <a:lnTo>
                    <a:pt x="228600" y="102053"/>
                  </a:lnTo>
                  <a:lnTo>
                    <a:pt x="0" y="102053"/>
                  </a:lnTo>
                  <a:lnTo>
                    <a:pt x="0" y="53068"/>
                  </a:lnTo>
                  <a:cubicBezTo>
                    <a:pt x="0" y="47455"/>
                    <a:pt x="1999" y="42650"/>
                    <a:pt x="5996" y="38653"/>
                  </a:cubicBezTo>
                  <a:cubicBezTo>
                    <a:pt x="9993" y="34656"/>
                    <a:pt x="14798" y="32657"/>
                    <a:pt x="20411" y="32657"/>
                  </a:cubicBezTo>
                  <a:lnTo>
                    <a:pt x="65314" y="32657"/>
                  </a:lnTo>
                  <a:lnTo>
                    <a:pt x="65314" y="12246"/>
                  </a:lnTo>
                  <a:cubicBezTo>
                    <a:pt x="65314" y="8844"/>
                    <a:pt x="66505" y="5953"/>
                    <a:pt x="68886" y="3572"/>
                  </a:cubicBezTo>
                  <a:cubicBezTo>
                    <a:pt x="71268" y="1190"/>
                    <a:pt x="74159" y="0"/>
                    <a:pt x="775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093737" y="4920790"/>
              <a:ext cx="302563" cy="289325"/>
            </a:xfrm>
            <a:custGeom>
              <a:avLst/>
              <a:gdLst/>
              <a:ahLst/>
              <a:cxnLst/>
              <a:rect l="l" t="t" r="r" b="b"/>
              <a:pathLst>
                <a:path w="228600" h="195982">
                  <a:moveTo>
                    <a:pt x="114300" y="0"/>
                  </a:moveTo>
                  <a:cubicBezTo>
                    <a:pt x="135051" y="0"/>
                    <a:pt x="154186" y="3636"/>
                    <a:pt x="171705" y="10907"/>
                  </a:cubicBezTo>
                  <a:cubicBezTo>
                    <a:pt x="189224" y="18179"/>
                    <a:pt x="203087" y="28086"/>
                    <a:pt x="213292" y="40630"/>
                  </a:cubicBezTo>
                  <a:cubicBezTo>
                    <a:pt x="223497" y="53175"/>
                    <a:pt x="228600" y="66846"/>
                    <a:pt x="228600" y="81643"/>
                  </a:cubicBezTo>
                  <a:cubicBezTo>
                    <a:pt x="228600" y="96441"/>
                    <a:pt x="223497" y="110112"/>
                    <a:pt x="213292" y="122656"/>
                  </a:cubicBezTo>
                  <a:cubicBezTo>
                    <a:pt x="203087" y="135200"/>
                    <a:pt x="189224" y="145108"/>
                    <a:pt x="171705" y="152379"/>
                  </a:cubicBezTo>
                  <a:cubicBezTo>
                    <a:pt x="154186" y="159650"/>
                    <a:pt x="135051" y="163286"/>
                    <a:pt x="114300" y="163286"/>
                  </a:cubicBezTo>
                  <a:cubicBezTo>
                    <a:pt x="108347" y="163286"/>
                    <a:pt x="102181" y="162946"/>
                    <a:pt x="95803" y="162266"/>
                  </a:cubicBezTo>
                  <a:cubicBezTo>
                    <a:pt x="78964" y="177148"/>
                    <a:pt x="59404" y="187439"/>
                    <a:pt x="37122" y="193137"/>
                  </a:cubicBezTo>
                  <a:cubicBezTo>
                    <a:pt x="32955" y="194327"/>
                    <a:pt x="28107" y="195263"/>
                    <a:pt x="22579" y="195943"/>
                  </a:cubicBezTo>
                  <a:cubicBezTo>
                    <a:pt x="21134" y="196113"/>
                    <a:pt x="19837" y="195731"/>
                    <a:pt x="18689" y="194795"/>
                  </a:cubicBezTo>
                  <a:cubicBezTo>
                    <a:pt x="17541" y="193860"/>
                    <a:pt x="16796" y="192627"/>
                    <a:pt x="16456" y="191096"/>
                  </a:cubicBezTo>
                  <a:lnTo>
                    <a:pt x="16456" y="190968"/>
                  </a:lnTo>
                  <a:cubicBezTo>
                    <a:pt x="16201" y="190628"/>
                    <a:pt x="16180" y="190118"/>
                    <a:pt x="16392" y="189437"/>
                  </a:cubicBezTo>
                  <a:cubicBezTo>
                    <a:pt x="16605" y="188757"/>
                    <a:pt x="16690" y="188332"/>
                    <a:pt x="16648" y="188162"/>
                  </a:cubicBezTo>
                  <a:cubicBezTo>
                    <a:pt x="16605" y="187992"/>
                    <a:pt x="16796" y="187588"/>
                    <a:pt x="17222" y="186950"/>
                  </a:cubicBezTo>
                  <a:cubicBezTo>
                    <a:pt x="17647" y="186312"/>
                    <a:pt x="17902" y="185929"/>
                    <a:pt x="17987" y="185802"/>
                  </a:cubicBezTo>
                  <a:cubicBezTo>
                    <a:pt x="18072" y="185674"/>
                    <a:pt x="18370" y="185313"/>
                    <a:pt x="18880" y="184717"/>
                  </a:cubicBezTo>
                  <a:cubicBezTo>
                    <a:pt x="19390" y="184122"/>
                    <a:pt x="19730" y="183739"/>
                    <a:pt x="19901" y="183569"/>
                  </a:cubicBezTo>
                  <a:cubicBezTo>
                    <a:pt x="20496" y="182889"/>
                    <a:pt x="21814" y="181422"/>
                    <a:pt x="23855" y="179168"/>
                  </a:cubicBezTo>
                  <a:cubicBezTo>
                    <a:pt x="25896" y="176915"/>
                    <a:pt x="27363" y="175299"/>
                    <a:pt x="28256" y="174321"/>
                  </a:cubicBezTo>
                  <a:cubicBezTo>
                    <a:pt x="29149" y="173343"/>
                    <a:pt x="30467" y="171663"/>
                    <a:pt x="32211" y="169282"/>
                  </a:cubicBezTo>
                  <a:cubicBezTo>
                    <a:pt x="33954" y="166901"/>
                    <a:pt x="35336" y="164732"/>
                    <a:pt x="36357" y="162776"/>
                  </a:cubicBezTo>
                  <a:cubicBezTo>
                    <a:pt x="37377" y="160820"/>
                    <a:pt x="38525" y="158311"/>
                    <a:pt x="39801" y="155249"/>
                  </a:cubicBezTo>
                  <a:cubicBezTo>
                    <a:pt x="41077" y="152188"/>
                    <a:pt x="42182" y="148956"/>
                    <a:pt x="43118" y="145554"/>
                  </a:cubicBezTo>
                  <a:cubicBezTo>
                    <a:pt x="29766" y="137985"/>
                    <a:pt x="19241" y="128630"/>
                    <a:pt x="11545" y="117490"/>
                  </a:cubicBezTo>
                  <a:cubicBezTo>
                    <a:pt x="3848" y="106349"/>
                    <a:pt x="0" y="94400"/>
                    <a:pt x="0" y="81643"/>
                  </a:cubicBezTo>
                  <a:cubicBezTo>
                    <a:pt x="0" y="70587"/>
                    <a:pt x="3019" y="60021"/>
                    <a:pt x="9057" y="49943"/>
                  </a:cubicBezTo>
                  <a:cubicBezTo>
                    <a:pt x="15096" y="39865"/>
                    <a:pt x="23217" y="31169"/>
                    <a:pt x="33423" y="23855"/>
                  </a:cubicBezTo>
                  <a:cubicBezTo>
                    <a:pt x="43628" y="16542"/>
                    <a:pt x="55789" y="10737"/>
                    <a:pt x="69907" y="6443"/>
                  </a:cubicBezTo>
                  <a:cubicBezTo>
                    <a:pt x="84024" y="2148"/>
                    <a:pt x="98822" y="0"/>
                    <a:pt x="1143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5216228" y="2495780"/>
              <a:ext cx="282952" cy="212025"/>
            </a:xfrm>
            <a:custGeom>
              <a:avLst/>
              <a:gdLst/>
              <a:ahLst/>
              <a:cxnLst/>
              <a:rect l="l" t="t" r="r" b="b"/>
              <a:pathLst>
                <a:path w="239698" h="179614">
                  <a:moveTo>
                    <a:pt x="89807" y="97971"/>
                  </a:moveTo>
                  <a:lnTo>
                    <a:pt x="228600" y="97971"/>
                  </a:lnTo>
                  <a:cubicBezTo>
                    <a:pt x="231491" y="97971"/>
                    <a:pt x="234064" y="98524"/>
                    <a:pt x="236317" y="99630"/>
                  </a:cubicBezTo>
                  <a:cubicBezTo>
                    <a:pt x="238571" y="100735"/>
                    <a:pt x="239698" y="102564"/>
                    <a:pt x="239698" y="105115"/>
                  </a:cubicBezTo>
                  <a:cubicBezTo>
                    <a:pt x="239698" y="107752"/>
                    <a:pt x="238380" y="110558"/>
                    <a:pt x="235743" y="113535"/>
                  </a:cubicBezTo>
                  <a:lnTo>
                    <a:pt x="192881" y="164051"/>
                  </a:lnTo>
                  <a:cubicBezTo>
                    <a:pt x="189224" y="168388"/>
                    <a:pt x="184100" y="172067"/>
                    <a:pt x="177509" y="175086"/>
                  </a:cubicBezTo>
                  <a:cubicBezTo>
                    <a:pt x="170918" y="178105"/>
                    <a:pt x="164816" y="179614"/>
                    <a:pt x="159203" y="179614"/>
                  </a:cubicBezTo>
                  <a:lnTo>
                    <a:pt x="20410" y="179614"/>
                  </a:lnTo>
                  <a:cubicBezTo>
                    <a:pt x="17519" y="179614"/>
                    <a:pt x="14946" y="179061"/>
                    <a:pt x="12693" y="177956"/>
                  </a:cubicBezTo>
                  <a:cubicBezTo>
                    <a:pt x="10439" y="176850"/>
                    <a:pt x="9312" y="175022"/>
                    <a:pt x="9312" y="172470"/>
                  </a:cubicBezTo>
                  <a:cubicBezTo>
                    <a:pt x="9312" y="169834"/>
                    <a:pt x="10630" y="167028"/>
                    <a:pt x="13267" y="164051"/>
                  </a:cubicBezTo>
                  <a:lnTo>
                    <a:pt x="56129" y="113535"/>
                  </a:lnTo>
                  <a:cubicBezTo>
                    <a:pt x="59786" y="109197"/>
                    <a:pt x="64910" y="105519"/>
                    <a:pt x="71501" y="102500"/>
                  </a:cubicBezTo>
                  <a:cubicBezTo>
                    <a:pt x="78092" y="99481"/>
                    <a:pt x="84194" y="97971"/>
                    <a:pt x="89807" y="97971"/>
                  </a:cubicBezTo>
                  <a:close/>
                  <a:moveTo>
                    <a:pt x="28575" y="0"/>
                  </a:moveTo>
                  <a:lnTo>
                    <a:pt x="69396" y="0"/>
                  </a:lnTo>
                  <a:cubicBezTo>
                    <a:pt x="77220" y="0"/>
                    <a:pt x="83939" y="2806"/>
                    <a:pt x="89552" y="8419"/>
                  </a:cubicBezTo>
                  <a:cubicBezTo>
                    <a:pt x="95165" y="14032"/>
                    <a:pt x="97971" y="20751"/>
                    <a:pt x="97971" y="28575"/>
                  </a:cubicBezTo>
                  <a:lnTo>
                    <a:pt x="97971" y="32657"/>
                  </a:lnTo>
                  <a:lnTo>
                    <a:pt x="167367" y="32657"/>
                  </a:lnTo>
                  <a:cubicBezTo>
                    <a:pt x="175192" y="32657"/>
                    <a:pt x="181910" y="35464"/>
                    <a:pt x="187523" y="41077"/>
                  </a:cubicBezTo>
                  <a:cubicBezTo>
                    <a:pt x="193136" y="46689"/>
                    <a:pt x="195942" y="53408"/>
                    <a:pt x="195942" y="61232"/>
                  </a:cubicBezTo>
                  <a:lnTo>
                    <a:pt x="195942" y="81643"/>
                  </a:lnTo>
                  <a:lnTo>
                    <a:pt x="89807" y="81643"/>
                  </a:lnTo>
                  <a:cubicBezTo>
                    <a:pt x="81813" y="81643"/>
                    <a:pt x="73436" y="83663"/>
                    <a:pt x="64676" y="87702"/>
                  </a:cubicBezTo>
                  <a:cubicBezTo>
                    <a:pt x="55916" y="91742"/>
                    <a:pt x="48943" y="96823"/>
                    <a:pt x="43755" y="102946"/>
                  </a:cubicBezTo>
                  <a:lnTo>
                    <a:pt x="765" y="153463"/>
                  </a:lnTo>
                  <a:lnTo>
                    <a:pt x="127" y="154228"/>
                  </a:lnTo>
                  <a:cubicBezTo>
                    <a:pt x="127" y="153888"/>
                    <a:pt x="106" y="153357"/>
                    <a:pt x="63" y="152634"/>
                  </a:cubicBezTo>
                  <a:cubicBezTo>
                    <a:pt x="21" y="151911"/>
                    <a:pt x="0" y="151379"/>
                    <a:pt x="0" y="151039"/>
                  </a:cubicBezTo>
                  <a:lnTo>
                    <a:pt x="0" y="28575"/>
                  </a:lnTo>
                  <a:cubicBezTo>
                    <a:pt x="0" y="20751"/>
                    <a:pt x="2806" y="14032"/>
                    <a:pt x="8419" y="8419"/>
                  </a:cubicBezTo>
                  <a:cubicBezTo>
                    <a:pt x="14032" y="2806"/>
                    <a:pt x="20751" y="0"/>
                    <a:pt x="285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6725723" y="2525980"/>
              <a:ext cx="278084" cy="278084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63286" y="76158"/>
                  </a:moveTo>
                  <a:lnTo>
                    <a:pt x="163286" y="114300"/>
                  </a:lnTo>
                  <a:lnTo>
                    <a:pt x="201428" y="114300"/>
                  </a:lnTo>
                  <a:close/>
                  <a:moveTo>
                    <a:pt x="97971" y="65315"/>
                  </a:moveTo>
                  <a:lnTo>
                    <a:pt x="97971" y="212272"/>
                  </a:lnTo>
                  <a:lnTo>
                    <a:pt x="212271" y="212272"/>
                  </a:lnTo>
                  <a:lnTo>
                    <a:pt x="212271" y="130629"/>
                  </a:lnTo>
                  <a:lnTo>
                    <a:pt x="159204" y="130629"/>
                  </a:lnTo>
                  <a:cubicBezTo>
                    <a:pt x="155802" y="130629"/>
                    <a:pt x="152910" y="129438"/>
                    <a:pt x="150529" y="127057"/>
                  </a:cubicBezTo>
                  <a:cubicBezTo>
                    <a:pt x="148148" y="124676"/>
                    <a:pt x="146957" y="121784"/>
                    <a:pt x="146957" y="118383"/>
                  </a:cubicBezTo>
                  <a:lnTo>
                    <a:pt x="146957" y="65315"/>
                  </a:lnTo>
                  <a:close/>
                  <a:moveTo>
                    <a:pt x="36739" y="16329"/>
                  </a:moveTo>
                  <a:cubicBezTo>
                    <a:pt x="35634" y="16329"/>
                    <a:pt x="34677" y="16733"/>
                    <a:pt x="33869" y="17541"/>
                  </a:cubicBezTo>
                  <a:cubicBezTo>
                    <a:pt x="33061" y="18349"/>
                    <a:pt x="32657" y="19306"/>
                    <a:pt x="32657" y="20411"/>
                  </a:cubicBezTo>
                  <a:lnTo>
                    <a:pt x="32657" y="28575"/>
                  </a:lnTo>
                  <a:cubicBezTo>
                    <a:pt x="32657" y="29681"/>
                    <a:pt x="33061" y="30638"/>
                    <a:pt x="33869" y="31446"/>
                  </a:cubicBezTo>
                  <a:cubicBezTo>
                    <a:pt x="34677" y="32254"/>
                    <a:pt x="35634" y="32658"/>
                    <a:pt x="36739" y="32658"/>
                  </a:cubicBezTo>
                  <a:lnTo>
                    <a:pt x="126546" y="32658"/>
                  </a:lnTo>
                  <a:cubicBezTo>
                    <a:pt x="127652" y="32658"/>
                    <a:pt x="128609" y="32254"/>
                    <a:pt x="129417" y="31446"/>
                  </a:cubicBezTo>
                  <a:cubicBezTo>
                    <a:pt x="130225" y="30638"/>
                    <a:pt x="130629" y="29681"/>
                    <a:pt x="130629" y="28575"/>
                  </a:cubicBezTo>
                  <a:lnTo>
                    <a:pt x="130629" y="20411"/>
                  </a:lnTo>
                  <a:cubicBezTo>
                    <a:pt x="130629" y="19306"/>
                    <a:pt x="130225" y="18349"/>
                    <a:pt x="129417" y="17541"/>
                  </a:cubicBezTo>
                  <a:cubicBezTo>
                    <a:pt x="128609" y="16733"/>
                    <a:pt x="127652" y="16329"/>
                    <a:pt x="126546" y="16329"/>
                  </a:cubicBezTo>
                  <a:close/>
                  <a:moveTo>
                    <a:pt x="12246" y="0"/>
                  </a:moveTo>
                  <a:lnTo>
                    <a:pt x="151039" y="0"/>
                  </a:lnTo>
                  <a:cubicBezTo>
                    <a:pt x="154441" y="0"/>
                    <a:pt x="157333" y="1191"/>
                    <a:pt x="159714" y="3572"/>
                  </a:cubicBezTo>
                  <a:cubicBezTo>
                    <a:pt x="162095" y="5954"/>
                    <a:pt x="163286" y="8845"/>
                    <a:pt x="163286" y="12247"/>
                  </a:cubicBezTo>
                  <a:lnTo>
                    <a:pt x="163286" y="54089"/>
                  </a:lnTo>
                  <a:cubicBezTo>
                    <a:pt x="165072" y="55194"/>
                    <a:pt x="166602" y="56385"/>
                    <a:pt x="167878" y="57661"/>
                  </a:cubicBezTo>
                  <a:lnTo>
                    <a:pt x="219925" y="109708"/>
                  </a:lnTo>
                  <a:cubicBezTo>
                    <a:pt x="222307" y="112089"/>
                    <a:pt x="224348" y="115321"/>
                    <a:pt x="226049" y="119403"/>
                  </a:cubicBezTo>
                  <a:cubicBezTo>
                    <a:pt x="227750" y="123485"/>
                    <a:pt x="228600" y="127227"/>
                    <a:pt x="228600" y="130629"/>
                  </a:cubicBezTo>
                  <a:lnTo>
                    <a:pt x="228600" y="216354"/>
                  </a:lnTo>
                  <a:cubicBezTo>
                    <a:pt x="228600" y="219756"/>
                    <a:pt x="227409" y="222647"/>
                    <a:pt x="225028" y="225028"/>
                  </a:cubicBezTo>
                  <a:cubicBezTo>
                    <a:pt x="222647" y="227410"/>
                    <a:pt x="219755" y="228600"/>
                    <a:pt x="216354" y="228600"/>
                  </a:cubicBezTo>
                  <a:lnTo>
                    <a:pt x="93889" y="228600"/>
                  </a:lnTo>
                  <a:cubicBezTo>
                    <a:pt x="90487" y="228600"/>
                    <a:pt x="87596" y="227410"/>
                    <a:pt x="85215" y="225028"/>
                  </a:cubicBezTo>
                  <a:cubicBezTo>
                    <a:pt x="82833" y="222647"/>
                    <a:pt x="81643" y="219756"/>
                    <a:pt x="81643" y="216354"/>
                  </a:cubicBezTo>
                  <a:lnTo>
                    <a:pt x="81643" y="195943"/>
                  </a:lnTo>
                  <a:lnTo>
                    <a:pt x="12246" y="195943"/>
                  </a:lnTo>
                  <a:cubicBezTo>
                    <a:pt x="8845" y="195943"/>
                    <a:pt x="5953" y="194753"/>
                    <a:pt x="3572" y="192371"/>
                  </a:cubicBezTo>
                  <a:cubicBezTo>
                    <a:pt x="1191" y="189990"/>
                    <a:pt x="0" y="187099"/>
                    <a:pt x="0" y="183697"/>
                  </a:cubicBezTo>
                  <a:lnTo>
                    <a:pt x="0" y="12247"/>
                  </a:lnTo>
                  <a:cubicBezTo>
                    <a:pt x="0" y="8845"/>
                    <a:pt x="1191" y="5954"/>
                    <a:pt x="3572" y="3572"/>
                  </a:cubicBezTo>
                  <a:cubicBezTo>
                    <a:pt x="5953" y="1191"/>
                    <a:pt x="8845" y="0"/>
                    <a:pt x="122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2" name="Group 8"/>
            <p:cNvGrpSpPr/>
            <p:nvPr/>
          </p:nvGrpSpPr>
          <p:grpSpPr>
            <a:xfrm>
              <a:off x="6554236" y="5039577"/>
              <a:ext cx="249820" cy="340150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44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Freeform 6"/>
              <p:cNvSpPr/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3" name="任意多边形 42"/>
            <p:cNvSpPr/>
            <p:nvPr/>
          </p:nvSpPr>
          <p:spPr>
            <a:xfrm>
              <a:off x="7383069" y="3767612"/>
              <a:ext cx="321231" cy="321231"/>
            </a:xfrm>
            <a:custGeom>
              <a:avLst/>
              <a:gdLst/>
              <a:ahLst/>
              <a:cxnLst/>
              <a:rect l="l" t="t" r="r" b="b"/>
              <a:pathLst>
                <a:path w="195943" h="195943">
                  <a:moveTo>
                    <a:pt x="127822" y="145618"/>
                  </a:moveTo>
                  <a:cubicBezTo>
                    <a:pt x="126632" y="146170"/>
                    <a:pt x="125739" y="146830"/>
                    <a:pt x="125143" y="147595"/>
                  </a:cubicBezTo>
                  <a:cubicBezTo>
                    <a:pt x="125058" y="147680"/>
                    <a:pt x="124654" y="147914"/>
                    <a:pt x="123931" y="148297"/>
                  </a:cubicBezTo>
                  <a:cubicBezTo>
                    <a:pt x="123209" y="148679"/>
                    <a:pt x="122720" y="148998"/>
                    <a:pt x="122464" y="149253"/>
                  </a:cubicBezTo>
                  <a:cubicBezTo>
                    <a:pt x="122124" y="149764"/>
                    <a:pt x="121742" y="150508"/>
                    <a:pt x="121316" y="151486"/>
                  </a:cubicBezTo>
                  <a:cubicBezTo>
                    <a:pt x="120891" y="152464"/>
                    <a:pt x="120636" y="153038"/>
                    <a:pt x="120551" y="153208"/>
                  </a:cubicBezTo>
                  <a:cubicBezTo>
                    <a:pt x="120551" y="153038"/>
                    <a:pt x="120445" y="152761"/>
                    <a:pt x="120232" y="152379"/>
                  </a:cubicBezTo>
                  <a:cubicBezTo>
                    <a:pt x="120019" y="151996"/>
                    <a:pt x="119913" y="151720"/>
                    <a:pt x="119913" y="151550"/>
                  </a:cubicBezTo>
                  <a:cubicBezTo>
                    <a:pt x="118893" y="151720"/>
                    <a:pt x="118212" y="151592"/>
                    <a:pt x="117872" y="151167"/>
                  </a:cubicBezTo>
                  <a:cubicBezTo>
                    <a:pt x="118297" y="152528"/>
                    <a:pt x="118637" y="153250"/>
                    <a:pt x="118893" y="153335"/>
                  </a:cubicBezTo>
                  <a:lnTo>
                    <a:pt x="118382" y="153080"/>
                  </a:lnTo>
                  <a:cubicBezTo>
                    <a:pt x="118297" y="153591"/>
                    <a:pt x="118425" y="154228"/>
                    <a:pt x="118765" y="154994"/>
                  </a:cubicBezTo>
                  <a:cubicBezTo>
                    <a:pt x="119105" y="155759"/>
                    <a:pt x="119275" y="156227"/>
                    <a:pt x="119275" y="156397"/>
                  </a:cubicBezTo>
                  <a:cubicBezTo>
                    <a:pt x="119360" y="156822"/>
                    <a:pt x="119297" y="157375"/>
                    <a:pt x="119084" y="158055"/>
                  </a:cubicBezTo>
                  <a:cubicBezTo>
                    <a:pt x="118871" y="158736"/>
                    <a:pt x="118765" y="159204"/>
                    <a:pt x="118765" y="159459"/>
                  </a:cubicBezTo>
                  <a:cubicBezTo>
                    <a:pt x="118765" y="159629"/>
                    <a:pt x="118978" y="160096"/>
                    <a:pt x="119403" y="160862"/>
                  </a:cubicBezTo>
                  <a:cubicBezTo>
                    <a:pt x="119743" y="162478"/>
                    <a:pt x="119658" y="163838"/>
                    <a:pt x="119148" y="164944"/>
                  </a:cubicBezTo>
                  <a:cubicBezTo>
                    <a:pt x="119148" y="165029"/>
                    <a:pt x="118999" y="165327"/>
                    <a:pt x="118701" y="165837"/>
                  </a:cubicBezTo>
                  <a:cubicBezTo>
                    <a:pt x="118404" y="166347"/>
                    <a:pt x="118127" y="166815"/>
                    <a:pt x="117872" y="167240"/>
                  </a:cubicBezTo>
                  <a:lnTo>
                    <a:pt x="117617" y="167878"/>
                  </a:lnTo>
                  <a:lnTo>
                    <a:pt x="117362" y="167751"/>
                  </a:lnTo>
                  <a:cubicBezTo>
                    <a:pt x="117277" y="167665"/>
                    <a:pt x="117192" y="167665"/>
                    <a:pt x="117107" y="167751"/>
                  </a:cubicBezTo>
                  <a:cubicBezTo>
                    <a:pt x="117022" y="168261"/>
                    <a:pt x="116639" y="168814"/>
                    <a:pt x="115959" y="169409"/>
                  </a:cubicBezTo>
                  <a:cubicBezTo>
                    <a:pt x="115278" y="170004"/>
                    <a:pt x="114853" y="170472"/>
                    <a:pt x="114683" y="170812"/>
                  </a:cubicBezTo>
                  <a:cubicBezTo>
                    <a:pt x="113407" y="172768"/>
                    <a:pt x="113024" y="174384"/>
                    <a:pt x="113535" y="175660"/>
                  </a:cubicBezTo>
                  <a:cubicBezTo>
                    <a:pt x="113790" y="176340"/>
                    <a:pt x="114215" y="176765"/>
                    <a:pt x="114810" y="176935"/>
                  </a:cubicBezTo>
                  <a:cubicBezTo>
                    <a:pt x="115066" y="177020"/>
                    <a:pt x="115193" y="176935"/>
                    <a:pt x="115193" y="176680"/>
                  </a:cubicBezTo>
                  <a:cubicBezTo>
                    <a:pt x="115278" y="177446"/>
                    <a:pt x="114810" y="178594"/>
                    <a:pt x="113790" y="180124"/>
                  </a:cubicBezTo>
                  <a:cubicBezTo>
                    <a:pt x="113875" y="180210"/>
                    <a:pt x="114045" y="180337"/>
                    <a:pt x="114300" y="180507"/>
                  </a:cubicBezTo>
                  <a:cubicBezTo>
                    <a:pt x="112854" y="180507"/>
                    <a:pt x="112429" y="181103"/>
                    <a:pt x="113024" y="182293"/>
                  </a:cubicBezTo>
                  <a:cubicBezTo>
                    <a:pt x="130203" y="179232"/>
                    <a:pt x="145171" y="171535"/>
                    <a:pt x="157928" y="159204"/>
                  </a:cubicBezTo>
                  <a:lnTo>
                    <a:pt x="157545" y="159204"/>
                  </a:lnTo>
                  <a:lnTo>
                    <a:pt x="158183" y="158948"/>
                  </a:lnTo>
                  <a:lnTo>
                    <a:pt x="158821" y="158311"/>
                  </a:lnTo>
                  <a:cubicBezTo>
                    <a:pt x="158226" y="157460"/>
                    <a:pt x="156993" y="156950"/>
                    <a:pt x="155122" y="156780"/>
                  </a:cubicBezTo>
                  <a:cubicBezTo>
                    <a:pt x="155207" y="155759"/>
                    <a:pt x="154611" y="154632"/>
                    <a:pt x="153336" y="153399"/>
                  </a:cubicBezTo>
                  <a:cubicBezTo>
                    <a:pt x="152060" y="152166"/>
                    <a:pt x="150912" y="151507"/>
                    <a:pt x="149891" y="151422"/>
                  </a:cubicBezTo>
                  <a:cubicBezTo>
                    <a:pt x="149891" y="151082"/>
                    <a:pt x="149445" y="150614"/>
                    <a:pt x="148552" y="150019"/>
                  </a:cubicBezTo>
                  <a:cubicBezTo>
                    <a:pt x="147659" y="149423"/>
                    <a:pt x="146915" y="149083"/>
                    <a:pt x="146319" y="148998"/>
                  </a:cubicBezTo>
                  <a:cubicBezTo>
                    <a:pt x="145554" y="148828"/>
                    <a:pt x="144406" y="149211"/>
                    <a:pt x="142875" y="150146"/>
                  </a:cubicBezTo>
                  <a:cubicBezTo>
                    <a:pt x="142280" y="150401"/>
                    <a:pt x="142110" y="150614"/>
                    <a:pt x="142365" y="150784"/>
                  </a:cubicBezTo>
                  <a:cubicBezTo>
                    <a:pt x="142110" y="150529"/>
                    <a:pt x="141599" y="150061"/>
                    <a:pt x="140834" y="149381"/>
                  </a:cubicBezTo>
                  <a:cubicBezTo>
                    <a:pt x="140069" y="148701"/>
                    <a:pt x="139388" y="148233"/>
                    <a:pt x="138793" y="147978"/>
                  </a:cubicBezTo>
                  <a:cubicBezTo>
                    <a:pt x="138623" y="147893"/>
                    <a:pt x="138304" y="147850"/>
                    <a:pt x="137836" y="147850"/>
                  </a:cubicBezTo>
                  <a:cubicBezTo>
                    <a:pt x="137369" y="147850"/>
                    <a:pt x="137007" y="147765"/>
                    <a:pt x="136752" y="147595"/>
                  </a:cubicBezTo>
                  <a:cubicBezTo>
                    <a:pt x="136667" y="147510"/>
                    <a:pt x="136412" y="147319"/>
                    <a:pt x="135987" y="147021"/>
                  </a:cubicBezTo>
                  <a:cubicBezTo>
                    <a:pt x="135561" y="146723"/>
                    <a:pt x="135264" y="146532"/>
                    <a:pt x="135094" y="146447"/>
                  </a:cubicBezTo>
                  <a:cubicBezTo>
                    <a:pt x="134923" y="146362"/>
                    <a:pt x="134647" y="146234"/>
                    <a:pt x="134264" y="146064"/>
                  </a:cubicBezTo>
                  <a:cubicBezTo>
                    <a:pt x="133882" y="145894"/>
                    <a:pt x="133563" y="145830"/>
                    <a:pt x="133308" y="145873"/>
                  </a:cubicBezTo>
                  <a:cubicBezTo>
                    <a:pt x="133052" y="145915"/>
                    <a:pt x="132734" y="146022"/>
                    <a:pt x="132351" y="146192"/>
                  </a:cubicBezTo>
                  <a:cubicBezTo>
                    <a:pt x="131968" y="146362"/>
                    <a:pt x="131607" y="146617"/>
                    <a:pt x="131267" y="146957"/>
                  </a:cubicBezTo>
                  <a:cubicBezTo>
                    <a:pt x="130926" y="147297"/>
                    <a:pt x="130735" y="147956"/>
                    <a:pt x="130693" y="148934"/>
                  </a:cubicBezTo>
                  <a:cubicBezTo>
                    <a:pt x="130650" y="149912"/>
                    <a:pt x="130544" y="150529"/>
                    <a:pt x="130374" y="150784"/>
                  </a:cubicBezTo>
                  <a:cubicBezTo>
                    <a:pt x="129693" y="150274"/>
                    <a:pt x="129672" y="149423"/>
                    <a:pt x="130310" y="148233"/>
                  </a:cubicBezTo>
                  <a:cubicBezTo>
                    <a:pt x="130948" y="147042"/>
                    <a:pt x="131011" y="146192"/>
                    <a:pt x="130501" y="145681"/>
                  </a:cubicBezTo>
                  <a:cubicBezTo>
                    <a:pt x="129906" y="145086"/>
                    <a:pt x="129013" y="145065"/>
                    <a:pt x="127822" y="145618"/>
                  </a:cubicBezTo>
                  <a:close/>
                  <a:moveTo>
                    <a:pt x="34480" y="64961"/>
                  </a:moveTo>
                  <a:lnTo>
                    <a:pt x="35336" y="65187"/>
                  </a:lnTo>
                  <a:cubicBezTo>
                    <a:pt x="35251" y="65357"/>
                    <a:pt x="35209" y="65633"/>
                    <a:pt x="35209" y="66016"/>
                  </a:cubicBezTo>
                  <a:cubicBezTo>
                    <a:pt x="35209" y="66399"/>
                    <a:pt x="35209" y="66632"/>
                    <a:pt x="35209" y="66717"/>
                  </a:cubicBezTo>
                  <a:close/>
                  <a:moveTo>
                    <a:pt x="150912" y="52302"/>
                  </a:moveTo>
                  <a:cubicBezTo>
                    <a:pt x="151167" y="52473"/>
                    <a:pt x="151592" y="52685"/>
                    <a:pt x="152188" y="52940"/>
                  </a:cubicBezTo>
                  <a:cubicBezTo>
                    <a:pt x="151677" y="53280"/>
                    <a:pt x="151422" y="53323"/>
                    <a:pt x="151422" y="53068"/>
                  </a:cubicBezTo>
                  <a:cubicBezTo>
                    <a:pt x="151337" y="52983"/>
                    <a:pt x="151231" y="52855"/>
                    <a:pt x="151103" y="52685"/>
                  </a:cubicBezTo>
                  <a:cubicBezTo>
                    <a:pt x="150976" y="52515"/>
                    <a:pt x="150912" y="52387"/>
                    <a:pt x="150912" y="52302"/>
                  </a:cubicBezTo>
                  <a:close/>
                  <a:moveTo>
                    <a:pt x="155377" y="50134"/>
                  </a:moveTo>
                  <a:lnTo>
                    <a:pt x="155377" y="50261"/>
                  </a:lnTo>
                  <a:cubicBezTo>
                    <a:pt x="155377" y="50431"/>
                    <a:pt x="154973" y="50857"/>
                    <a:pt x="154165" y="51537"/>
                  </a:cubicBezTo>
                  <a:cubicBezTo>
                    <a:pt x="153357" y="52217"/>
                    <a:pt x="152868" y="52728"/>
                    <a:pt x="152698" y="53068"/>
                  </a:cubicBezTo>
                  <a:cubicBezTo>
                    <a:pt x="152613" y="52983"/>
                    <a:pt x="152443" y="52940"/>
                    <a:pt x="152188" y="52940"/>
                  </a:cubicBezTo>
                  <a:cubicBezTo>
                    <a:pt x="153123" y="52345"/>
                    <a:pt x="154186" y="51409"/>
                    <a:pt x="155377" y="50134"/>
                  </a:cubicBezTo>
                  <a:close/>
                  <a:moveTo>
                    <a:pt x="89552" y="29085"/>
                  </a:moveTo>
                  <a:cubicBezTo>
                    <a:pt x="89637" y="29085"/>
                    <a:pt x="89914" y="29128"/>
                    <a:pt x="90381" y="29213"/>
                  </a:cubicBezTo>
                  <a:cubicBezTo>
                    <a:pt x="90849" y="29298"/>
                    <a:pt x="91296" y="29383"/>
                    <a:pt x="91721" y="29468"/>
                  </a:cubicBezTo>
                  <a:cubicBezTo>
                    <a:pt x="92146" y="29553"/>
                    <a:pt x="92529" y="29638"/>
                    <a:pt x="92869" y="29723"/>
                  </a:cubicBezTo>
                  <a:cubicBezTo>
                    <a:pt x="91508" y="29553"/>
                    <a:pt x="90403" y="29340"/>
                    <a:pt x="89552" y="29085"/>
                  </a:cubicBezTo>
                  <a:close/>
                  <a:moveTo>
                    <a:pt x="100332" y="24684"/>
                  </a:moveTo>
                  <a:cubicBezTo>
                    <a:pt x="100884" y="24812"/>
                    <a:pt x="101203" y="25131"/>
                    <a:pt x="101288" y="25641"/>
                  </a:cubicBezTo>
                  <a:cubicBezTo>
                    <a:pt x="100863" y="25386"/>
                    <a:pt x="99970" y="25173"/>
                    <a:pt x="98609" y="25003"/>
                  </a:cubicBezTo>
                  <a:cubicBezTo>
                    <a:pt x="99205" y="24663"/>
                    <a:pt x="99779" y="24557"/>
                    <a:pt x="100332" y="24684"/>
                  </a:cubicBezTo>
                  <a:close/>
                  <a:moveTo>
                    <a:pt x="95930" y="24620"/>
                  </a:moveTo>
                  <a:cubicBezTo>
                    <a:pt x="96101" y="24705"/>
                    <a:pt x="96994" y="24833"/>
                    <a:pt x="98609" y="25003"/>
                  </a:cubicBezTo>
                  <a:cubicBezTo>
                    <a:pt x="98099" y="25343"/>
                    <a:pt x="97759" y="25598"/>
                    <a:pt x="97589" y="25768"/>
                  </a:cubicBezTo>
                  <a:lnTo>
                    <a:pt x="97206" y="25513"/>
                  </a:lnTo>
                  <a:cubicBezTo>
                    <a:pt x="97036" y="25258"/>
                    <a:pt x="96802" y="25046"/>
                    <a:pt x="96505" y="24876"/>
                  </a:cubicBezTo>
                  <a:cubicBezTo>
                    <a:pt x="96207" y="24705"/>
                    <a:pt x="96016" y="24620"/>
                    <a:pt x="95930" y="24620"/>
                  </a:cubicBezTo>
                  <a:close/>
                  <a:moveTo>
                    <a:pt x="70927" y="20156"/>
                  </a:moveTo>
                  <a:lnTo>
                    <a:pt x="71183" y="20156"/>
                  </a:lnTo>
                  <a:cubicBezTo>
                    <a:pt x="71183" y="20326"/>
                    <a:pt x="71140" y="20411"/>
                    <a:pt x="71055" y="20411"/>
                  </a:cubicBezTo>
                  <a:close/>
                  <a:moveTo>
                    <a:pt x="89935" y="12629"/>
                  </a:moveTo>
                  <a:cubicBezTo>
                    <a:pt x="87384" y="12969"/>
                    <a:pt x="85470" y="13267"/>
                    <a:pt x="84194" y="13522"/>
                  </a:cubicBezTo>
                  <a:cubicBezTo>
                    <a:pt x="84024" y="14032"/>
                    <a:pt x="84152" y="14543"/>
                    <a:pt x="84577" y="15053"/>
                  </a:cubicBezTo>
                  <a:lnTo>
                    <a:pt x="84577" y="14798"/>
                  </a:lnTo>
                  <a:cubicBezTo>
                    <a:pt x="84662" y="14968"/>
                    <a:pt x="84790" y="15202"/>
                    <a:pt x="84960" y="15499"/>
                  </a:cubicBezTo>
                  <a:cubicBezTo>
                    <a:pt x="85130" y="15797"/>
                    <a:pt x="85257" y="16031"/>
                    <a:pt x="85342" y="16201"/>
                  </a:cubicBezTo>
                  <a:cubicBezTo>
                    <a:pt x="85598" y="16286"/>
                    <a:pt x="86044" y="16350"/>
                    <a:pt x="86682" y="16392"/>
                  </a:cubicBezTo>
                  <a:cubicBezTo>
                    <a:pt x="87320" y="16435"/>
                    <a:pt x="87724" y="16499"/>
                    <a:pt x="87894" y="16584"/>
                  </a:cubicBezTo>
                  <a:cubicBezTo>
                    <a:pt x="88149" y="16669"/>
                    <a:pt x="88340" y="16754"/>
                    <a:pt x="88468" y="16839"/>
                  </a:cubicBezTo>
                  <a:cubicBezTo>
                    <a:pt x="88595" y="16924"/>
                    <a:pt x="88914" y="17136"/>
                    <a:pt x="89425" y="17477"/>
                  </a:cubicBezTo>
                  <a:cubicBezTo>
                    <a:pt x="89935" y="17817"/>
                    <a:pt x="90169" y="18072"/>
                    <a:pt x="90126" y="18242"/>
                  </a:cubicBezTo>
                  <a:cubicBezTo>
                    <a:pt x="90084" y="18412"/>
                    <a:pt x="89977" y="18625"/>
                    <a:pt x="89807" y="18880"/>
                  </a:cubicBezTo>
                  <a:cubicBezTo>
                    <a:pt x="89637" y="18965"/>
                    <a:pt x="89254" y="19135"/>
                    <a:pt x="88659" y="19390"/>
                  </a:cubicBezTo>
                  <a:cubicBezTo>
                    <a:pt x="88064" y="19645"/>
                    <a:pt x="87532" y="19879"/>
                    <a:pt x="87065" y="20092"/>
                  </a:cubicBezTo>
                  <a:cubicBezTo>
                    <a:pt x="86597" y="20304"/>
                    <a:pt x="86320" y="20453"/>
                    <a:pt x="86235" y="20538"/>
                  </a:cubicBezTo>
                  <a:cubicBezTo>
                    <a:pt x="85980" y="20963"/>
                    <a:pt x="85980" y="21644"/>
                    <a:pt x="86235" y="22579"/>
                  </a:cubicBezTo>
                  <a:cubicBezTo>
                    <a:pt x="86491" y="23515"/>
                    <a:pt x="86405" y="24153"/>
                    <a:pt x="85980" y="24493"/>
                  </a:cubicBezTo>
                  <a:cubicBezTo>
                    <a:pt x="85555" y="24068"/>
                    <a:pt x="85130" y="23281"/>
                    <a:pt x="84705" y="22133"/>
                  </a:cubicBezTo>
                  <a:cubicBezTo>
                    <a:pt x="84279" y="20985"/>
                    <a:pt x="83939" y="20241"/>
                    <a:pt x="83684" y="19900"/>
                  </a:cubicBezTo>
                  <a:cubicBezTo>
                    <a:pt x="84364" y="20666"/>
                    <a:pt x="83089" y="20921"/>
                    <a:pt x="79857" y="20666"/>
                  </a:cubicBezTo>
                  <a:lnTo>
                    <a:pt x="78837" y="20538"/>
                  </a:lnTo>
                  <a:cubicBezTo>
                    <a:pt x="78496" y="20538"/>
                    <a:pt x="77858" y="20623"/>
                    <a:pt x="76923" y="20793"/>
                  </a:cubicBezTo>
                  <a:cubicBezTo>
                    <a:pt x="75988" y="20963"/>
                    <a:pt x="75307" y="21006"/>
                    <a:pt x="74882" y="20921"/>
                  </a:cubicBezTo>
                  <a:cubicBezTo>
                    <a:pt x="74287" y="20921"/>
                    <a:pt x="73053" y="20666"/>
                    <a:pt x="71183" y="20156"/>
                  </a:cubicBezTo>
                  <a:cubicBezTo>
                    <a:pt x="71778" y="18710"/>
                    <a:pt x="71990" y="17647"/>
                    <a:pt x="71820" y="16966"/>
                  </a:cubicBezTo>
                  <a:cubicBezTo>
                    <a:pt x="72246" y="16966"/>
                    <a:pt x="72543" y="16881"/>
                    <a:pt x="72713" y="16711"/>
                  </a:cubicBezTo>
                  <a:lnTo>
                    <a:pt x="71948" y="16329"/>
                  </a:lnTo>
                  <a:cubicBezTo>
                    <a:pt x="71693" y="16414"/>
                    <a:pt x="70630" y="16796"/>
                    <a:pt x="68759" y="17477"/>
                  </a:cubicBezTo>
                  <a:cubicBezTo>
                    <a:pt x="68929" y="17732"/>
                    <a:pt x="69269" y="18136"/>
                    <a:pt x="69779" y="18689"/>
                  </a:cubicBezTo>
                  <a:cubicBezTo>
                    <a:pt x="70290" y="19241"/>
                    <a:pt x="70672" y="19730"/>
                    <a:pt x="70927" y="20156"/>
                  </a:cubicBezTo>
                  <a:cubicBezTo>
                    <a:pt x="69056" y="19645"/>
                    <a:pt x="67908" y="19730"/>
                    <a:pt x="67483" y="20411"/>
                  </a:cubicBezTo>
                  <a:cubicBezTo>
                    <a:pt x="67483" y="20496"/>
                    <a:pt x="67100" y="20496"/>
                    <a:pt x="66335" y="20411"/>
                  </a:cubicBezTo>
                  <a:cubicBezTo>
                    <a:pt x="64209" y="20326"/>
                    <a:pt x="63188" y="20623"/>
                    <a:pt x="63273" y="21304"/>
                  </a:cubicBezTo>
                  <a:cubicBezTo>
                    <a:pt x="63358" y="21644"/>
                    <a:pt x="63741" y="22154"/>
                    <a:pt x="64421" y="22834"/>
                  </a:cubicBezTo>
                  <a:cubicBezTo>
                    <a:pt x="64421" y="23600"/>
                    <a:pt x="64379" y="23983"/>
                    <a:pt x="64294" y="23983"/>
                  </a:cubicBezTo>
                  <a:cubicBezTo>
                    <a:pt x="61998" y="22112"/>
                    <a:pt x="60722" y="21134"/>
                    <a:pt x="60467" y="21049"/>
                  </a:cubicBezTo>
                  <a:cubicBezTo>
                    <a:pt x="45839" y="28107"/>
                    <a:pt x="34103" y="38653"/>
                    <a:pt x="25258" y="52685"/>
                  </a:cubicBezTo>
                  <a:cubicBezTo>
                    <a:pt x="25343" y="52855"/>
                    <a:pt x="25450" y="53323"/>
                    <a:pt x="25577" y="54088"/>
                  </a:cubicBezTo>
                  <a:cubicBezTo>
                    <a:pt x="25705" y="54854"/>
                    <a:pt x="25854" y="55215"/>
                    <a:pt x="26024" y="55173"/>
                  </a:cubicBezTo>
                  <a:cubicBezTo>
                    <a:pt x="26194" y="55130"/>
                    <a:pt x="26662" y="54939"/>
                    <a:pt x="27427" y="54599"/>
                  </a:cubicBezTo>
                  <a:cubicBezTo>
                    <a:pt x="28192" y="55364"/>
                    <a:pt x="28320" y="56257"/>
                    <a:pt x="27810" y="57278"/>
                  </a:cubicBezTo>
                  <a:cubicBezTo>
                    <a:pt x="27980" y="57107"/>
                    <a:pt x="29511" y="58000"/>
                    <a:pt x="32402" y="59956"/>
                  </a:cubicBezTo>
                  <a:lnTo>
                    <a:pt x="34480" y="64961"/>
                  </a:lnTo>
                  <a:lnTo>
                    <a:pt x="32912" y="64549"/>
                  </a:lnTo>
                  <a:cubicBezTo>
                    <a:pt x="32657" y="65059"/>
                    <a:pt x="32679" y="65910"/>
                    <a:pt x="32976" y="67100"/>
                  </a:cubicBezTo>
                  <a:cubicBezTo>
                    <a:pt x="33274" y="68291"/>
                    <a:pt x="33763" y="68886"/>
                    <a:pt x="34443" y="68886"/>
                  </a:cubicBezTo>
                  <a:cubicBezTo>
                    <a:pt x="33763" y="68886"/>
                    <a:pt x="33316" y="69609"/>
                    <a:pt x="33104" y="71055"/>
                  </a:cubicBezTo>
                  <a:cubicBezTo>
                    <a:pt x="32891" y="72501"/>
                    <a:pt x="32785" y="74138"/>
                    <a:pt x="32785" y="75966"/>
                  </a:cubicBezTo>
                  <a:cubicBezTo>
                    <a:pt x="32785" y="77795"/>
                    <a:pt x="32742" y="78879"/>
                    <a:pt x="32657" y="79219"/>
                  </a:cubicBezTo>
                  <a:lnTo>
                    <a:pt x="32912" y="79347"/>
                  </a:lnTo>
                  <a:cubicBezTo>
                    <a:pt x="32657" y="80452"/>
                    <a:pt x="32912" y="82047"/>
                    <a:pt x="33678" y="84130"/>
                  </a:cubicBezTo>
                  <a:cubicBezTo>
                    <a:pt x="34443" y="86214"/>
                    <a:pt x="35464" y="87086"/>
                    <a:pt x="36739" y="86745"/>
                  </a:cubicBezTo>
                  <a:cubicBezTo>
                    <a:pt x="36399" y="88276"/>
                    <a:pt x="36612" y="89169"/>
                    <a:pt x="37377" y="89424"/>
                  </a:cubicBezTo>
                  <a:cubicBezTo>
                    <a:pt x="37292" y="89765"/>
                    <a:pt x="37292" y="90105"/>
                    <a:pt x="37377" y="90445"/>
                  </a:cubicBezTo>
                  <a:cubicBezTo>
                    <a:pt x="37462" y="90785"/>
                    <a:pt x="37654" y="91147"/>
                    <a:pt x="37951" y="91529"/>
                  </a:cubicBezTo>
                  <a:cubicBezTo>
                    <a:pt x="38249" y="91912"/>
                    <a:pt x="38504" y="92210"/>
                    <a:pt x="38717" y="92422"/>
                  </a:cubicBezTo>
                  <a:cubicBezTo>
                    <a:pt x="38929" y="92635"/>
                    <a:pt x="39248" y="92954"/>
                    <a:pt x="39673" y="93379"/>
                  </a:cubicBezTo>
                  <a:cubicBezTo>
                    <a:pt x="40099" y="93804"/>
                    <a:pt x="40354" y="94059"/>
                    <a:pt x="40439" y="94144"/>
                  </a:cubicBezTo>
                  <a:cubicBezTo>
                    <a:pt x="42820" y="95080"/>
                    <a:pt x="44564" y="96313"/>
                    <a:pt x="45669" y="97844"/>
                  </a:cubicBezTo>
                  <a:cubicBezTo>
                    <a:pt x="46009" y="98354"/>
                    <a:pt x="46456" y="99396"/>
                    <a:pt x="47009" y="100969"/>
                  </a:cubicBezTo>
                  <a:cubicBezTo>
                    <a:pt x="47561" y="102543"/>
                    <a:pt x="48220" y="103627"/>
                    <a:pt x="48986" y="104222"/>
                  </a:cubicBezTo>
                  <a:cubicBezTo>
                    <a:pt x="48816" y="104732"/>
                    <a:pt x="49241" y="105647"/>
                    <a:pt x="50262" y="106965"/>
                  </a:cubicBezTo>
                  <a:cubicBezTo>
                    <a:pt x="51282" y="108283"/>
                    <a:pt x="51750" y="109367"/>
                    <a:pt x="51665" y="110218"/>
                  </a:cubicBezTo>
                  <a:cubicBezTo>
                    <a:pt x="51580" y="110218"/>
                    <a:pt x="51473" y="110239"/>
                    <a:pt x="51346" y="110282"/>
                  </a:cubicBezTo>
                  <a:cubicBezTo>
                    <a:pt x="51218" y="110324"/>
                    <a:pt x="51112" y="110345"/>
                    <a:pt x="51027" y="110345"/>
                  </a:cubicBezTo>
                  <a:cubicBezTo>
                    <a:pt x="51282" y="111026"/>
                    <a:pt x="51984" y="111706"/>
                    <a:pt x="53132" y="112386"/>
                  </a:cubicBezTo>
                  <a:cubicBezTo>
                    <a:pt x="54280" y="113067"/>
                    <a:pt x="54981" y="113662"/>
                    <a:pt x="55237" y="114172"/>
                  </a:cubicBezTo>
                  <a:cubicBezTo>
                    <a:pt x="55407" y="114428"/>
                    <a:pt x="55513" y="114874"/>
                    <a:pt x="55556" y="115512"/>
                  </a:cubicBezTo>
                  <a:cubicBezTo>
                    <a:pt x="55598" y="116150"/>
                    <a:pt x="55726" y="116660"/>
                    <a:pt x="55938" y="117043"/>
                  </a:cubicBezTo>
                  <a:cubicBezTo>
                    <a:pt x="56151" y="117425"/>
                    <a:pt x="56512" y="117532"/>
                    <a:pt x="57023" y="117362"/>
                  </a:cubicBezTo>
                  <a:cubicBezTo>
                    <a:pt x="57278" y="115320"/>
                    <a:pt x="56172" y="112429"/>
                    <a:pt x="53706" y="108687"/>
                  </a:cubicBezTo>
                  <a:cubicBezTo>
                    <a:pt x="52345" y="106391"/>
                    <a:pt x="51580" y="105073"/>
                    <a:pt x="51410" y="104732"/>
                  </a:cubicBezTo>
                  <a:cubicBezTo>
                    <a:pt x="51154" y="104307"/>
                    <a:pt x="50921" y="103606"/>
                    <a:pt x="50708" y="102628"/>
                  </a:cubicBezTo>
                  <a:cubicBezTo>
                    <a:pt x="50495" y="101650"/>
                    <a:pt x="50304" y="100990"/>
                    <a:pt x="50134" y="100650"/>
                  </a:cubicBezTo>
                  <a:cubicBezTo>
                    <a:pt x="52430" y="101416"/>
                    <a:pt x="53536" y="101968"/>
                    <a:pt x="53451" y="102309"/>
                  </a:cubicBezTo>
                  <a:cubicBezTo>
                    <a:pt x="53025" y="103159"/>
                    <a:pt x="54131" y="105370"/>
                    <a:pt x="56767" y="108942"/>
                  </a:cubicBezTo>
                  <a:cubicBezTo>
                    <a:pt x="56938" y="109197"/>
                    <a:pt x="57363" y="109623"/>
                    <a:pt x="58043" y="110218"/>
                  </a:cubicBezTo>
                  <a:cubicBezTo>
                    <a:pt x="58723" y="110813"/>
                    <a:pt x="59191" y="111323"/>
                    <a:pt x="59446" y="111749"/>
                  </a:cubicBezTo>
                  <a:cubicBezTo>
                    <a:pt x="59701" y="112089"/>
                    <a:pt x="60105" y="112705"/>
                    <a:pt x="60658" y="113598"/>
                  </a:cubicBezTo>
                  <a:cubicBezTo>
                    <a:pt x="61211" y="114491"/>
                    <a:pt x="61658" y="115150"/>
                    <a:pt x="61998" y="115576"/>
                  </a:cubicBezTo>
                  <a:cubicBezTo>
                    <a:pt x="61913" y="115576"/>
                    <a:pt x="61785" y="115661"/>
                    <a:pt x="61615" y="115831"/>
                  </a:cubicBezTo>
                  <a:cubicBezTo>
                    <a:pt x="61445" y="116001"/>
                    <a:pt x="61317" y="116128"/>
                    <a:pt x="61232" y="116213"/>
                  </a:cubicBezTo>
                  <a:cubicBezTo>
                    <a:pt x="61572" y="116384"/>
                    <a:pt x="61955" y="116596"/>
                    <a:pt x="62380" y="116851"/>
                  </a:cubicBezTo>
                  <a:cubicBezTo>
                    <a:pt x="62806" y="117106"/>
                    <a:pt x="63146" y="117298"/>
                    <a:pt x="63401" y="117425"/>
                  </a:cubicBezTo>
                  <a:cubicBezTo>
                    <a:pt x="63656" y="117553"/>
                    <a:pt x="63975" y="117766"/>
                    <a:pt x="64358" y="118063"/>
                  </a:cubicBezTo>
                  <a:cubicBezTo>
                    <a:pt x="64740" y="118361"/>
                    <a:pt x="65059" y="118680"/>
                    <a:pt x="65314" y="119020"/>
                  </a:cubicBezTo>
                  <a:cubicBezTo>
                    <a:pt x="66675" y="120551"/>
                    <a:pt x="67526" y="121954"/>
                    <a:pt x="67866" y="123230"/>
                  </a:cubicBezTo>
                  <a:cubicBezTo>
                    <a:pt x="67951" y="123570"/>
                    <a:pt x="67972" y="124229"/>
                    <a:pt x="67930" y="125207"/>
                  </a:cubicBezTo>
                  <a:cubicBezTo>
                    <a:pt x="67887" y="126185"/>
                    <a:pt x="67951" y="126887"/>
                    <a:pt x="68121" y="127312"/>
                  </a:cubicBezTo>
                  <a:cubicBezTo>
                    <a:pt x="68291" y="127822"/>
                    <a:pt x="68546" y="128290"/>
                    <a:pt x="68886" y="128715"/>
                  </a:cubicBezTo>
                  <a:cubicBezTo>
                    <a:pt x="69226" y="129140"/>
                    <a:pt x="69715" y="129565"/>
                    <a:pt x="70353" y="129991"/>
                  </a:cubicBezTo>
                  <a:cubicBezTo>
                    <a:pt x="70991" y="130416"/>
                    <a:pt x="71480" y="130714"/>
                    <a:pt x="71820" y="130884"/>
                  </a:cubicBezTo>
                  <a:cubicBezTo>
                    <a:pt x="72161" y="131054"/>
                    <a:pt x="72777" y="131330"/>
                    <a:pt x="73670" y="131713"/>
                  </a:cubicBezTo>
                  <a:cubicBezTo>
                    <a:pt x="74563" y="132096"/>
                    <a:pt x="75052" y="132329"/>
                    <a:pt x="75137" y="132414"/>
                  </a:cubicBezTo>
                  <a:cubicBezTo>
                    <a:pt x="75307" y="132500"/>
                    <a:pt x="76073" y="132967"/>
                    <a:pt x="77433" y="133818"/>
                  </a:cubicBezTo>
                  <a:cubicBezTo>
                    <a:pt x="78794" y="134668"/>
                    <a:pt x="79857" y="135263"/>
                    <a:pt x="80622" y="135604"/>
                  </a:cubicBezTo>
                  <a:cubicBezTo>
                    <a:pt x="81473" y="135944"/>
                    <a:pt x="82175" y="136135"/>
                    <a:pt x="82727" y="136178"/>
                  </a:cubicBezTo>
                  <a:cubicBezTo>
                    <a:pt x="83280" y="136220"/>
                    <a:pt x="83960" y="136114"/>
                    <a:pt x="84768" y="135859"/>
                  </a:cubicBezTo>
                  <a:cubicBezTo>
                    <a:pt x="85576" y="135604"/>
                    <a:pt x="86235" y="135434"/>
                    <a:pt x="86746" y="135349"/>
                  </a:cubicBezTo>
                  <a:cubicBezTo>
                    <a:pt x="88106" y="135093"/>
                    <a:pt x="89403" y="135774"/>
                    <a:pt x="90636" y="137390"/>
                  </a:cubicBezTo>
                  <a:cubicBezTo>
                    <a:pt x="91870" y="139005"/>
                    <a:pt x="92826" y="139983"/>
                    <a:pt x="93507" y="140324"/>
                  </a:cubicBezTo>
                  <a:cubicBezTo>
                    <a:pt x="96994" y="142025"/>
                    <a:pt x="99502" y="142492"/>
                    <a:pt x="101033" y="141727"/>
                  </a:cubicBezTo>
                  <a:cubicBezTo>
                    <a:pt x="101033" y="142492"/>
                    <a:pt x="101628" y="143683"/>
                    <a:pt x="102819" y="145299"/>
                  </a:cubicBezTo>
                  <a:cubicBezTo>
                    <a:pt x="103074" y="145639"/>
                    <a:pt x="103351" y="146128"/>
                    <a:pt x="103648" y="146766"/>
                  </a:cubicBezTo>
                  <a:cubicBezTo>
                    <a:pt x="103946" y="147404"/>
                    <a:pt x="104180" y="147850"/>
                    <a:pt x="104350" y="148105"/>
                  </a:cubicBezTo>
                  <a:cubicBezTo>
                    <a:pt x="104775" y="148701"/>
                    <a:pt x="105583" y="149381"/>
                    <a:pt x="106774" y="150146"/>
                  </a:cubicBezTo>
                  <a:cubicBezTo>
                    <a:pt x="107964" y="150912"/>
                    <a:pt x="108772" y="151592"/>
                    <a:pt x="109197" y="152187"/>
                  </a:cubicBezTo>
                  <a:cubicBezTo>
                    <a:pt x="109708" y="151932"/>
                    <a:pt x="110090" y="151550"/>
                    <a:pt x="110346" y="151039"/>
                  </a:cubicBezTo>
                  <a:cubicBezTo>
                    <a:pt x="111451" y="154016"/>
                    <a:pt x="112472" y="155462"/>
                    <a:pt x="113407" y="155377"/>
                  </a:cubicBezTo>
                  <a:lnTo>
                    <a:pt x="114294" y="154490"/>
                  </a:lnTo>
                  <a:lnTo>
                    <a:pt x="114810" y="151805"/>
                  </a:lnTo>
                  <a:lnTo>
                    <a:pt x="115576" y="151294"/>
                  </a:lnTo>
                  <a:cubicBezTo>
                    <a:pt x="116001" y="150954"/>
                    <a:pt x="116214" y="150742"/>
                    <a:pt x="116214" y="150657"/>
                  </a:cubicBezTo>
                  <a:cubicBezTo>
                    <a:pt x="115703" y="150146"/>
                    <a:pt x="115321" y="150274"/>
                    <a:pt x="115066" y="151039"/>
                  </a:cubicBezTo>
                  <a:cubicBezTo>
                    <a:pt x="112514" y="152230"/>
                    <a:pt x="110473" y="151294"/>
                    <a:pt x="108942" y="148233"/>
                  </a:cubicBezTo>
                  <a:cubicBezTo>
                    <a:pt x="108772" y="147978"/>
                    <a:pt x="108581" y="147637"/>
                    <a:pt x="108368" y="147212"/>
                  </a:cubicBezTo>
                  <a:cubicBezTo>
                    <a:pt x="108156" y="146787"/>
                    <a:pt x="107943" y="146277"/>
                    <a:pt x="107730" y="145681"/>
                  </a:cubicBezTo>
                  <a:cubicBezTo>
                    <a:pt x="107518" y="145086"/>
                    <a:pt x="107454" y="144597"/>
                    <a:pt x="107539" y="144214"/>
                  </a:cubicBezTo>
                  <a:cubicBezTo>
                    <a:pt x="107624" y="143832"/>
                    <a:pt x="107879" y="143640"/>
                    <a:pt x="108304" y="143640"/>
                  </a:cubicBezTo>
                  <a:cubicBezTo>
                    <a:pt x="109240" y="143640"/>
                    <a:pt x="109772" y="143577"/>
                    <a:pt x="109899" y="143449"/>
                  </a:cubicBezTo>
                  <a:cubicBezTo>
                    <a:pt x="110027" y="143321"/>
                    <a:pt x="109920" y="143066"/>
                    <a:pt x="109580" y="142684"/>
                  </a:cubicBezTo>
                  <a:cubicBezTo>
                    <a:pt x="109240" y="142301"/>
                    <a:pt x="109070" y="141982"/>
                    <a:pt x="109070" y="141727"/>
                  </a:cubicBezTo>
                  <a:cubicBezTo>
                    <a:pt x="108985" y="141387"/>
                    <a:pt x="108921" y="140855"/>
                    <a:pt x="108879" y="140132"/>
                  </a:cubicBezTo>
                  <a:cubicBezTo>
                    <a:pt x="108836" y="139409"/>
                    <a:pt x="108772" y="138878"/>
                    <a:pt x="108687" y="138538"/>
                  </a:cubicBezTo>
                  <a:lnTo>
                    <a:pt x="108049" y="137772"/>
                  </a:lnTo>
                  <a:cubicBezTo>
                    <a:pt x="107624" y="137262"/>
                    <a:pt x="107135" y="136688"/>
                    <a:pt x="106582" y="136050"/>
                  </a:cubicBezTo>
                  <a:cubicBezTo>
                    <a:pt x="106030" y="135412"/>
                    <a:pt x="105711" y="135008"/>
                    <a:pt x="105626" y="134838"/>
                  </a:cubicBezTo>
                  <a:cubicBezTo>
                    <a:pt x="105285" y="135689"/>
                    <a:pt x="104584" y="136050"/>
                    <a:pt x="103521" y="135923"/>
                  </a:cubicBezTo>
                  <a:cubicBezTo>
                    <a:pt x="102458" y="135795"/>
                    <a:pt x="101671" y="135391"/>
                    <a:pt x="101161" y="134711"/>
                  </a:cubicBezTo>
                  <a:cubicBezTo>
                    <a:pt x="101246" y="134881"/>
                    <a:pt x="101225" y="135157"/>
                    <a:pt x="101097" y="135540"/>
                  </a:cubicBezTo>
                  <a:cubicBezTo>
                    <a:pt x="100969" y="135923"/>
                    <a:pt x="100906" y="136199"/>
                    <a:pt x="100906" y="136369"/>
                  </a:cubicBezTo>
                  <a:cubicBezTo>
                    <a:pt x="99715" y="136369"/>
                    <a:pt x="98992" y="136327"/>
                    <a:pt x="98737" y="136241"/>
                  </a:cubicBezTo>
                  <a:cubicBezTo>
                    <a:pt x="98822" y="135731"/>
                    <a:pt x="98950" y="134838"/>
                    <a:pt x="99120" y="133563"/>
                  </a:cubicBezTo>
                  <a:cubicBezTo>
                    <a:pt x="99290" y="132287"/>
                    <a:pt x="99460" y="131351"/>
                    <a:pt x="99630" y="130756"/>
                  </a:cubicBezTo>
                  <a:cubicBezTo>
                    <a:pt x="99715" y="130331"/>
                    <a:pt x="99949" y="129757"/>
                    <a:pt x="100332" y="129034"/>
                  </a:cubicBezTo>
                  <a:cubicBezTo>
                    <a:pt x="100714" y="128311"/>
                    <a:pt x="101054" y="127652"/>
                    <a:pt x="101352" y="127057"/>
                  </a:cubicBezTo>
                  <a:cubicBezTo>
                    <a:pt x="101650" y="126461"/>
                    <a:pt x="101841" y="125866"/>
                    <a:pt x="101926" y="125271"/>
                  </a:cubicBezTo>
                  <a:cubicBezTo>
                    <a:pt x="102011" y="124675"/>
                    <a:pt x="101820" y="124229"/>
                    <a:pt x="101352" y="123931"/>
                  </a:cubicBezTo>
                  <a:cubicBezTo>
                    <a:pt x="100884" y="123634"/>
                    <a:pt x="100098" y="123527"/>
                    <a:pt x="98992" y="123612"/>
                  </a:cubicBezTo>
                  <a:cubicBezTo>
                    <a:pt x="97291" y="123697"/>
                    <a:pt x="96058" y="124633"/>
                    <a:pt x="95293" y="126419"/>
                  </a:cubicBezTo>
                  <a:cubicBezTo>
                    <a:pt x="95208" y="126674"/>
                    <a:pt x="95080" y="127163"/>
                    <a:pt x="94910" y="127886"/>
                  </a:cubicBezTo>
                  <a:cubicBezTo>
                    <a:pt x="94740" y="128609"/>
                    <a:pt x="94527" y="129140"/>
                    <a:pt x="94272" y="129480"/>
                  </a:cubicBezTo>
                  <a:cubicBezTo>
                    <a:pt x="94017" y="129821"/>
                    <a:pt x="93634" y="130118"/>
                    <a:pt x="93124" y="130373"/>
                  </a:cubicBezTo>
                  <a:cubicBezTo>
                    <a:pt x="92444" y="130629"/>
                    <a:pt x="91296" y="130714"/>
                    <a:pt x="89680" y="130629"/>
                  </a:cubicBezTo>
                  <a:cubicBezTo>
                    <a:pt x="88064" y="130543"/>
                    <a:pt x="86958" y="130331"/>
                    <a:pt x="86363" y="129991"/>
                  </a:cubicBezTo>
                  <a:cubicBezTo>
                    <a:pt x="85172" y="129310"/>
                    <a:pt x="84152" y="128013"/>
                    <a:pt x="83301" y="126100"/>
                  </a:cubicBezTo>
                  <a:cubicBezTo>
                    <a:pt x="82451" y="124186"/>
                    <a:pt x="81983" y="122422"/>
                    <a:pt x="81898" y="120806"/>
                  </a:cubicBezTo>
                  <a:cubicBezTo>
                    <a:pt x="81898" y="119955"/>
                    <a:pt x="82026" y="118786"/>
                    <a:pt x="82281" y="117298"/>
                  </a:cubicBezTo>
                  <a:cubicBezTo>
                    <a:pt x="82536" y="115809"/>
                    <a:pt x="82664" y="114661"/>
                    <a:pt x="82664" y="113853"/>
                  </a:cubicBezTo>
                  <a:cubicBezTo>
                    <a:pt x="82664" y="113046"/>
                    <a:pt x="82408" y="111919"/>
                    <a:pt x="81898" y="110473"/>
                  </a:cubicBezTo>
                  <a:cubicBezTo>
                    <a:pt x="82153" y="110303"/>
                    <a:pt x="82578" y="109856"/>
                    <a:pt x="83174" y="109133"/>
                  </a:cubicBezTo>
                  <a:cubicBezTo>
                    <a:pt x="83769" y="108411"/>
                    <a:pt x="84237" y="107922"/>
                    <a:pt x="84577" y="107666"/>
                  </a:cubicBezTo>
                  <a:cubicBezTo>
                    <a:pt x="84747" y="107496"/>
                    <a:pt x="84960" y="107411"/>
                    <a:pt x="85215" y="107411"/>
                  </a:cubicBezTo>
                  <a:cubicBezTo>
                    <a:pt x="85470" y="107411"/>
                    <a:pt x="85683" y="107411"/>
                    <a:pt x="85853" y="107411"/>
                  </a:cubicBezTo>
                  <a:cubicBezTo>
                    <a:pt x="86023" y="107411"/>
                    <a:pt x="86193" y="107326"/>
                    <a:pt x="86363" y="107156"/>
                  </a:cubicBezTo>
                  <a:cubicBezTo>
                    <a:pt x="86533" y="106986"/>
                    <a:pt x="86661" y="106731"/>
                    <a:pt x="86746" y="106391"/>
                  </a:cubicBezTo>
                  <a:cubicBezTo>
                    <a:pt x="86661" y="106306"/>
                    <a:pt x="86491" y="106178"/>
                    <a:pt x="86235" y="106008"/>
                  </a:cubicBezTo>
                  <a:cubicBezTo>
                    <a:pt x="85980" y="105753"/>
                    <a:pt x="85810" y="105625"/>
                    <a:pt x="85725" y="105625"/>
                  </a:cubicBezTo>
                  <a:cubicBezTo>
                    <a:pt x="86065" y="105881"/>
                    <a:pt x="86873" y="105923"/>
                    <a:pt x="88149" y="105753"/>
                  </a:cubicBezTo>
                  <a:cubicBezTo>
                    <a:pt x="89425" y="105583"/>
                    <a:pt x="90233" y="105498"/>
                    <a:pt x="90573" y="105498"/>
                  </a:cubicBezTo>
                  <a:cubicBezTo>
                    <a:pt x="90573" y="105413"/>
                    <a:pt x="91508" y="105413"/>
                    <a:pt x="93379" y="105498"/>
                  </a:cubicBezTo>
                  <a:cubicBezTo>
                    <a:pt x="94825" y="106603"/>
                    <a:pt x="95845" y="106518"/>
                    <a:pt x="96441" y="105243"/>
                  </a:cubicBezTo>
                  <a:cubicBezTo>
                    <a:pt x="96441" y="105158"/>
                    <a:pt x="96334" y="104711"/>
                    <a:pt x="96122" y="103903"/>
                  </a:cubicBezTo>
                  <a:cubicBezTo>
                    <a:pt x="95909" y="103095"/>
                    <a:pt x="95888" y="102479"/>
                    <a:pt x="96058" y="102054"/>
                  </a:cubicBezTo>
                  <a:cubicBezTo>
                    <a:pt x="96483" y="104520"/>
                    <a:pt x="97844" y="104945"/>
                    <a:pt x="100140" y="103329"/>
                  </a:cubicBezTo>
                  <a:cubicBezTo>
                    <a:pt x="100395" y="103669"/>
                    <a:pt x="101097" y="103925"/>
                    <a:pt x="102245" y="104095"/>
                  </a:cubicBezTo>
                  <a:cubicBezTo>
                    <a:pt x="103393" y="104265"/>
                    <a:pt x="104180" y="104477"/>
                    <a:pt x="104605" y="104732"/>
                  </a:cubicBezTo>
                  <a:cubicBezTo>
                    <a:pt x="104860" y="104903"/>
                    <a:pt x="105158" y="105136"/>
                    <a:pt x="105498" y="105434"/>
                  </a:cubicBezTo>
                  <a:cubicBezTo>
                    <a:pt x="105838" y="105732"/>
                    <a:pt x="106093" y="105944"/>
                    <a:pt x="106263" y="106072"/>
                  </a:cubicBezTo>
                  <a:cubicBezTo>
                    <a:pt x="106433" y="106199"/>
                    <a:pt x="106689" y="106221"/>
                    <a:pt x="107029" y="106136"/>
                  </a:cubicBezTo>
                  <a:cubicBezTo>
                    <a:pt x="107369" y="106051"/>
                    <a:pt x="107752" y="105753"/>
                    <a:pt x="108177" y="105243"/>
                  </a:cubicBezTo>
                  <a:cubicBezTo>
                    <a:pt x="109112" y="106688"/>
                    <a:pt x="109665" y="107752"/>
                    <a:pt x="109835" y="108432"/>
                  </a:cubicBezTo>
                  <a:cubicBezTo>
                    <a:pt x="110771" y="112089"/>
                    <a:pt x="111621" y="114130"/>
                    <a:pt x="112387" y="114555"/>
                  </a:cubicBezTo>
                  <a:cubicBezTo>
                    <a:pt x="113067" y="114725"/>
                    <a:pt x="113599" y="114810"/>
                    <a:pt x="113981" y="114810"/>
                  </a:cubicBezTo>
                  <a:cubicBezTo>
                    <a:pt x="114364" y="114810"/>
                    <a:pt x="114577" y="114364"/>
                    <a:pt x="114619" y="113471"/>
                  </a:cubicBezTo>
                  <a:cubicBezTo>
                    <a:pt x="114662" y="112578"/>
                    <a:pt x="114662" y="111919"/>
                    <a:pt x="114619" y="111493"/>
                  </a:cubicBezTo>
                  <a:cubicBezTo>
                    <a:pt x="114577" y="111068"/>
                    <a:pt x="114513" y="110515"/>
                    <a:pt x="114428" y="109835"/>
                  </a:cubicBezTo>
                  <a:lnTo>
                    <a:pt x="114173" y="105115"/>
                  </a:lnTo>
                  <a:cubicBezTo>
                    <a:pt x="112812" y="104860"/>
                    <a:pt x="111961" y="104328"/>
                    <a:pt x="111621" y="103521"/>
                  </a:cubicBezTo>
                  <a:cubicBezTo>
                    <a:pt x="111281" y="102713"/>
                    <a:pt x="111345" y="101862"/>
                    <a:pt x="111813" y="100969"/>
                  </a:cubicBezTo>
                  <a:cubicBezTo>
                    <a:pt x="112280" y="100076"/>
                    <a:pt x="112982" y="99247"/>
                    <a:pt x="113917" y="98482"/>
                  </a:cubicBezTo>
                  <a:cubicBezTo>
                    <a:pt x="114002" y="98397"/>
                    <a:pt x="114704" y="98056"/>
                    <a:pt x="116022" y="97461"/>
                  </a:cubicBezTo>
                  <a:cubicBezTo>
                    <a:pt x="117340" y="96866"/>
                    <a:pt x="118255" y="96356"/>
                    <a:pt x="118765" y="95930"/>
                  </a:cubicBezTo>
                  <a:cubicBezTo>
                    <a:pt x="120806" y="94314"/>
                    <a:pt x="121529" y="92656"/>
                    <a:pt x="120934" y="90955"/>
                  </a:cubicBezTo>
                  <a:cubicBezTo>
                    <a:pt x="121699" y="91125"/>
                    <a:pt x="122167" y="90743"/>
                    <a:pt x="122337" y="89807"/>
                  </a:cubicBezTo>
                  <a:lnTo>
                    <a:pt x="121699" y="89424"/>
                  </a:lnTo>
                  <a:cubicBezTo>
                    <a:pt x="121359" y="89169"/>
                    <a:pt x="121019" y="88935"/>
                    <a:pt x="120678" y="88723"/>
                  </a:cubicBezTo>
                  <a:cubicBezTo>
                    <a:pt x="120338" y="88510"/>
                    <a:pt x="120126" y="88446"/>
                    <a:pt x="120041" y="88531"/>
                  </a:cubicBezTo>
                  <a:cubicBezTo>
                    <a:pt x="120976" y="87936"/>
                    <a:pt x="121061" y="87171"/>
                    <a:pt x="120296" y="86235"/>
                  </a:cubicBezTo>
                  <a:cubicBezTo>
                    <a:pt x="120721" y="85980"/>
                    <a:pt x="121061" y="85491"/>
                    <a:pt x="121316" y="84768"/>
                  </a:cubicBezTo>
                  <a:cubicBezTo>
                    <a:pt x="121571" y="84045"/>
                    <a:pt x="121954" y="83556"/>
                    <a:pt x="122464" y="83301"/>
                  </a:cubicBezTo>
                  <a:cubicBezTo>
                    <a:pt x="123230" y="84492"/>
                    <a:pt x="124165" y="84619"/>
                    <a:pt x="125271" y="83684"/>
                  </a:cubicBezTo>
                  <a:cubicBezTo>
                    <a:pt x="125951" y="82918"/>
                    <a:pt x="126036" y="82153"/>
                    <a:pt x="125526" y="81388"/>
                  </a:cubicBezTo>
                  <a:cubicBezTo>
                    <a:pt x="125951" y="80707"/>
                    <a:pt x="126887" y="80218"/>
                    <a:pt x="128333" y="79921"/>
                  </a:cubicBezTo>
                  <a:cubicBezTo>
                    <a:pt x="129778" y="79623"/>
                    <a:pt x="130629" y="79219"/>
                    <a:pt x="130884" y="78709"/>
                  </a:cubicBezTo>
                  <a:cubicBezTo>
                    <a:pt x="131309" y="78794"/>
                    <a:pt x="131607" y="78794"/>
                    <a:pt x="131777" y="78709"/>
                  </a:cubicBezTo>
                  <a:cubicBezTo>
                    <a:pt x="131947" y="78624"/>
                    <a:pt x="132032" y="78432"/>
                    <a:pt x="132032" y="78135"/>
                  </a:cubicBezTo>
                  <a:cubicBezTo>
                    <a:pt x="132032" y="77837"/>
                    <a:pt x="132032" y="77518"/>
                    <a:pt x="132032" y="77178"/>
                  </a:cubicBezTo>
                  <a:cubicBezTo>
                    <a:pt x="132032" y="76838"/>
                    <a:pt x="132074" y="76476"/>
                    <a:pt x="132160" y="76094"/>
                  </a:cubicBezTo>
                  <a:cubicBezTo>
                    <a:pt x="132245" y="75711"/>
                    <a:pt x="132372" y="75392"/>
                    <a:pt x="132542" y="75137"/>
                  </a:cubicBezTo>
                  <a:cubicBezTo>
                    <a:pt x="132882" y="74627"/>
                    <a:pt x="133563" y="74180"/>
                    <a:pt x="134583" y="73797"/>
                  </a:cubicBezTo>
                  <a:cubicBezTo>
                    <a:pt x="135604" y="73415"/>
                    <a:pt x="136199" y="73181"/>
                    <a:pt x="136369" y="73096"/>
                  </a:cubicBezTo>
                  <a:lnTo>
                    <a:pt x="138793" y="71565"/>
                  </a:lnTo>
                  <a:cubicBezTo>
                    <a:pt x="139133" y="71225"/>
                    <a:pt x="139133" y="71055"/>
                    <a:pt x="138793" y="71055"/>
                  </a:cubicBezTo>
                  <a:cubicBezTo>
                    <a:pt x="140324" y="71225"/>
                    <a:pt x="141685" y="70757"/>
                    <a:pt x="142875" y="69652"/>
                  </a:cubicBezTo>
                  <a:cubicBezTo>
                    <a:pt x="143981" y="68631"/>
                    <a:pt x="143768" y="67653"/>
                    <a:pt x="142237" y="66717"/>
                  </a:cubicBezTo>
                  <a:cubicBezTo>
                    <a:pt x="142407" y="66122"/>
                    <a:pt x="142237" y="65676"/>
                    <a:pt x="141727" y="65378"/>
                  </a:cubicBezTo>
                  <a:cubicBezTo>
                    <a:pt x="141217" y="65080"/>
                    <a:pt x="140536" y="64846"/>
                    <a:pt x="139686" y="64676"/>
                  </a:cubicBezTo>
                  <a:cubicBezTo>
                    <a:pt x="139941" y="64591"/>
                    <a:pt x="140451" y="64570"/>
                    <a:pt x="141217" y="64613"/>
                  </a:cubicBezTo>
                  <a:cubicBezTo>
                    <a:pt x="141982" y="64655"/>
                    <a:pt x="142492" y="64591"/>
                    <a:pt x="142748" y="64421"/>
                  </a:cubicBezTo>
                  <a:cubicBezTo>
                    <a:pt x="144023" y="63486"/>
                    <a:pt x="143726" y="62763"/>
                    <a:pt x="141855" y="62253"/>
                  </a:cubicBezTo>
                  <a:cubicBezTo>
                    <a:pt x="140154" y="61827"/>
                    <a:pt x="138155" y="62380"/>
                    <a:pt x="135859" y="63911"/>
                  </a:cubicBezTo>
                  <a:cubicBezTo>
                    <a:pt x="135604" y="64081"/>
                    <a:pt x="135051" y="64591"/>
                    <a:pt x="134201" y="65442"/>
                  </a:cubicBezTo>
                  <a:cubicBezTo>
                    <a:pt x="133350" y="66292"/>
                    <a:pt x="132627" y="66760"/>
                    <a:pt x="132032" y="66845"/>
                  </a:cubicBezTo>
                  <a:cubicBezTo>
                    <a:pt x="133308" y="65314"/>
                    <a:pt x="133520" y="64379"/>
                    <a:pt x="132670" y="64039"/>
                  </a:cubicBezTo>
                  <a:cubicBezTo>
                    <a:pt x="133350" y="64124"/>
                    <a:pt x="134307" y="63741"/>
                    <a:pt x="135540" y="62890"/>
                  </a:cubicBezTo>
                  <a:cubicBezTo>
                    <a:pt x="136773" y="62040"/>
                    <a:pt x="137432" y="61572"/>
                    <a:pt x="137517" y="61487"/>
                  </a:cubicBezTo>
                  <a:cubicBezTo>
                    <a:pt x="137858" y="61317"/>
                    <a:pt x="138304" y="61211"/>
                    <a:pt x="138857" y="61168"/>
                  </a:cubicBezTo>
                  <a:cubicBezTo>
                    <a:pt x="139410" y="61126"/>
                    <a:pt x="139771" y="61062"/>
                    <a:pt x="139941" y="60977"/>
                  </a:cubicBezTo>
                  <a:cubicBezTo>
                    <a:pt x="145979" y="58851"/>
                    <a:pt x="149891" y="58893"/>
                    <a:pt x="151677" y="61105"/>
                  </a:cubicBezTo>
                  <a:cubicBezTo>
                    <a:pt x="152358" y="60169"/>
                    <a:pt x="152825" y="59531"/>
                    <a:pt x="153080" y="59191"/>
                  </a:cubicBezTo>
                  <a:cubicBezTo>
                    <a:pt x="153336" y="58851"/>
                    <a:pt x="153740" y="58468"/>
                    <a:pt x="154292" y="58043"/>
                  </a:cubicBezTo>
                  <a:cubicBezTo>
                    <a:pt x="154845" y="57618"/>
                    <a:pt x="155504" y="57278"/>
                    <a:pt x="156270" y="57022"/>
                  </a:cubicBezTo>
                  <a:cubicBezTo>
                    <a:pt x="158056" y="56427"/>
                    <a:pt x="159034" y="56044"/>
                    <a:pt x="159204" y="55874"/>
                  </a:cubicBezTo>
                  <a:lnTo>
                    <a:pt x="159331" y="52940"/>
                  </a:lnTo>
                  <a:cubicBezTo>
                    <a:pt x="158311" y="53025"/>
                    <a:pt x="157545" y="52685"/>
                    <a:pt x="157035" y="51920"/>
                  </a:cubicBezTo>
                  <a:cubicBezTo>
                    <a:pt x="156525" y="51154"/>
                    <a:pt x="156227" y="50219"/>
                    <a:pt x="156142" y="49113"/>
                  </a:cubicBezTo>
                  <a:lnTo>
                    <a:pt x="155377" y="50134"/>
                  </a:lnTo>
                  <a:cubicBezTo>
                    <a:pt x="155377" y="49624"/>
                    <a:pt x="155228" y="49305"/>
                    <a:pt x="154930" y="49177"/>
                  </a:cubicBezTo>
                  <a:cubicBezTo>
                    <a:pt x="154633" y="49049"/>
                    <a:pt x="154314" y="49028"/>
                    <a:pt x="153973" y="49113"/>
                  </a:cubicBezTo>
                  <a:cubicBezTo>
                    <a:pt x="153633" y="49198"/>
                    <a:pt x="153229" y="49283"/>
                    <a:pt x="152762" y="49368"/>
                  </a:cubicBezTo>
                  <a:cubicBezTo>
                    <a:pt x="152294" y="49453"/>
                    <a:pt x="151975" y="49453"/>
                    <a:pt x="151805" y="49368"/>
                  </a:cubicBezTo>
                  <a:cubicBezTo>
                    <a:pt x="151039" y="49198"/>
                    <a:pt x="150210" y="48539"/>
                    <a:pt x="149317" y="47391"/>
                  </a:cubicBezTo>
                  <a:cubicBezTo>
                    <a:pt x="148424" y="46243"/>
                    <a:pt x="147808" y="45541"/>
                    <a:pt x="147468" y="45286"/>
                  </a:cubicBezTo>
                  <a:cubicBezTo>
                    <a:pt x="148233" y="45286"/>
                    <a:pt x="148616" y="45074"/>
                    <a:pt x="148616" y="44648"/>
                  </a:cubicBezTo>
                  <a:cubicBezTo>
                    <a:pt x="148446" y="44223"/>
                    <a:pt x="148020" y="43883"/>
                    <a:pt x="147340" y="43628"/>
                  </a:cubicBezTo>
                  <a:cubicBezTo>
                    <a:pt x="147425" y="43118"/>
                    <a:pt x="147340" y="42777"/>
                    <a:pt x="147085" y="42607"/>
                  </a:cubicBezTo>
                  <a:cubicBezTo>
                    <a:pt x="146830" y="42437"/>
                    <a:pt x="146447" y="42437"/>
                    <a:pt x="145937" y="42607"/>
                  </a:cubicBezTo>
                  <a:cubicBezTo>
                    <a:pt x="145767" y="41587"/>
                    <a:pt x="145724" y="41034"/>
                    <a:pt x="145809" y="40949"/>
                  </a:cubicBezTo>
                  <a:cubicBezTo>
                    <a:pt x="145299" y="40864"/>
                    <a:pt x="144831" y="40396"/>
                    <a:pt x="144406" y="39546"/>
                  </a:cubicBezTo>
                  <a:cubicBezTo>
                    <a:pt x="143981" y="38695"/>
                    <a:pt x="143641" y="38270"/>
                    <a:pt x="143385" y="38270"/>
                  </a:cubicBezTo>
                  <a:cubicBezTo>
                    <a:pt x="143215" y="38270"/>
                    <a:pt x="143024" y="38355"/>
                    <a:pt x="142811" y="38525"/>
                  </a:cubicBezTo>
                  <a:cubicBezTo>
                    <a:pt x="142599" y="38695"/>
                    <a:pt x="142386" y="38929"/>
                    <a:pt x="142174" y="39227"/>
                  </a:cubicBezTo>
                  <a:cubicBezTo>
                    <a:pt x="141961" y="39524"/>
                    <a:pt x="141748" y="39822"/>
                    <a:pt x="141536" y="40120"/>
                  </a:cubicBezTo>
                  <a:cubicBezTo>
                    <a:pt x="141323" y="40417"/>
                    <a:pt x="141174" y="40651"/>
                    <a:pt x="141089" y="40821"/>
                  </a:cubicBezTo>
                  <a:lnTo>
                    <a:pt x="140834" y="41077"/>
                  </a:lnTo>
                  <a:cubicBezTo>
                    <a:pt x="139814" y="40566"/>
                    <a:pt x="138793" y="40991"/>
                    <a:pt x="137772" y="42352"/>
                  </a:cubicBezTo>
                  <a:cubicBezTo>
                    <a:pt x="137007" y="42267"/>
                    <a:pt x="136284" y="42352"/>
                    <a:pt x="135604" y="42607"/>
                  </a:cubicBezTo>
                  <a:cubicBezTo>
                    <a:pt x="136879" y="42097"/>
                    <a:pt x="136965" y="41544"/>
                    <a:pt x="135859" y="40949"/>
                  </a:cubicBezTo>
                  <a:cubicBezTo>
                    <a:pt x="134923" y="40524"/>
                    <a:pt x="134030" y="40439"/>
                    <a:pt x="133180" y="40694"/>
                  </a:cubicBezTo>
                  <a:cubicBezTo>
                    <a:pt x="134201" y="40269"/>
                    <a:pt x="134626" y="39673"/>
                    <a:pt x="134456" y="38908"/>
                  </a:cubicBezTo>
                  <a:cubicBezTo>
                    <a:pt x="134286" y="38142"/>
                    <a:pt x="133775" y="37462"/>
                    <a:pt x="132925" y="36867"/>
                  </a:cubicBezTo>
                  <a:cubicBezTo>
                    <a:pt x="133010" y="36867"/>
                    <a:pt x="133180" y="36909"/>
                    <a:pt x="133435" y="36994"/>
                  </a:cubicBezTo>
                  <a:cubicBezTo>
                    <a:pt x="133690" y="37079"/>
                    <a:pt x="133860" y="37122"/>
                    <a:pt x="133945" y="37122"/>
                  </a:cubicBezTo>
                  <a:cubicBezTo>
                    <a:pt x="133860" y="36697"/>
                    <a:pt x="133456" y="36293"/>
                    <a:pt x="132734" y="35910"/>
                  </a:cubicBezTo>
                  <a:cubicBezTo>
                    <a:pt x="132011" y="35527"/>
                    <a:pt x="131181" y="35145"/>
                    <a:pt x="130246" y="34762"/>
                  </a:cubicBezTo>
                  <a:cubicBezTo>
                    <a:pt x="129311" y="34379"/>
                    <a:pt x="128715" y="34103"/>
                    <a:pt x="128460" y="33933"/>
                  </a:cubicBezTo>
                  <a:cubicBezTo>
                    <a:pt x="127865" y="33508"/>
                    <a:pt x="126334" y="33061"/>
                    <a:pt x="123868" y="32593"/>
                  </a:cubicBezTo>
                  <a:cubicBezTo>
                    <a:pt x="121401" y="32126"/>
                    <a:pt x="119871" y="32062"/>
                    <a:pt x="119275" y="32402"/>
                  </a:cubicBezTo>
                  <a:cubicBezTo>
                    <a:pt x="118850" y="32657"/>
                    <a:pt x="118595" y="32912"/>
                    <a:pt x="118510" y="33167"/>
                  </a:cubicBezTo>
                  <a:cubicBezTo>
                    <a:pt x="118425" y="33423"/>
                    <a:pt x="118489" y="33784"/>
                    <a:pt x="118701" y="34252"/>
                  </a:cubicBezTo>
                  <a:cubicBezTo>
                    <a:pt x="118914" y="34719"/>
                    <a:pt x="119063" y="35081"/>
                    <a:pt x="119148" y="35336"/>
                  </a:cubicBezTo>
                  <a:cubicBezTo>
                    <a:pt x="119658" y="37292"/>
                    <a:pt x="119871" y="38440"/>
                    <a:pt x="119786" y="38780"/>
                  </a:cubicBezTo>
                  <a:cubicBezTo>
                    <a:pt x="119700" y="39035"/>
                    <a:pt x="119339" y="39376"/>
                    <a:pt x="118701" y="39801"/>
                  </a:cubicBezTo>
                  <a:cubicBezTo>
                    <a:pt x="118063" y="40226"/>
                    <a:pt x="117829" y="40736"/>
                    <a:pt x="118000" y="41332"/>
                  </a:cubicBezTo>
                  <a:cubicBezTo>
                    <a:pt x="118085" y="41672"/>
                    <a:pt x="118574" y="42097"/>
                    <a:pt x="119467" y="42607"/>
                  </a:cubicBezTo>
                  <a:cubicBezTo>
                    <a:pt x="120360" y="43118"/>
                    <a:pt x="120891" y="43628"/>
                    <a:pt x="121061" y="44138"/>
                  </a:cubicBezTo>
                  <a:cubicBezTo>
                    <a:pt x="121486" y="45244"/>
                    <a:pt x="121316" y="46307"/>
                    <a:pt x="120551" y="47327"/>
                  </a:cubicBezTo>
                  <a:cubicBezTo>
                    <a:pt x="120211" y="47753"/>
                    <a:pt x="119573" y="48220"/>
                    <a:pt x="118637" y="48731"/>
                  </a:cubicBezTo>
                  <a:cubicBezTo>
                    <a:pt x="117702" y="49241"/>
                    <a:pt x="117107" y="49666"/>
                    <a:pt x="116851" y="50006"/>
                  </a:cubicBezTo>
                  <a:cubicBezTo>
                    <a:pt x="116426" y="50431"/>
                    <a:pt x="116277" y="50920"/>
                    <a:pt x="116405" y="51473"/>
                  </a:cubicBezTo>
                  <a:cubicBezTo>
                    <a:pt x="116533" y="52026"/>
                    <a:pt x="116554" y="52430"/>
                    <a:pt x="116469" y="52685"/>
                  </a:cubicBezTo>
                  <a:cubicBezTo>
                    <a:pt x="116554" y="52600"/>
                    <a:pt x="116596" y="52494"/>
                    <a:pt x="116596" y="52366"/>
                  </a:cubicBezTo>
                  <a:cubicBezTo>
                    <a:pt x="116596" y="52239"/>
                    <a:pt x="116639" y="52132"/>
                    <a:pt x="116724" y="52047"/>
                  </a:cubicBezTo>
                  <a:cubicBezTo>
                    <a:pt x="116724" y="53153"/>
                    <a:pt x="117192" y="54088"/>
                    <a:pt x="118127" y="54854"/>
                  </a:cubicBezTo>
                  <a:cubicBezTo>
                    <a:pt x="118808" y="55364"/>
                    <a:pt x="118127" y="56129"/>
                    <a:pt x="116086" y="57150"/>
                  </a:cubicBezTo>
                  <a:cubicBezTo>
                    <a:pt x="114385" y="58085"/>
                    <a:pt x="113535" y="58256"/>
                    <a:pt x="113535" y="57660"/>
                  </a:cubicBezTo>
                  <a:cubicBezTo>
                    <a:pt x="113620" y="56980"/>
                    <a:pt x="113301" y="56300"/>
                    <a:pt x="112578" y="55619"/>
                  </a:cubicBezTo>
                  <a:cubicBezTo>
                    <a:pt x="111855" y="54939"/>
                    <a:pt x="111409" y="54429"/>
                    <a:pt x="111239" y="54088"/>
                  </a:cubicBezTo>
                  <a:cubicBezTo>
                    <a:pt x="111068" y="53748"/>
                    <a:pt x="110920" y="52940"/>
                    <a:pt x="110792" y="51665"/>
                  </a:cubicBezTo>
                  <a:cubicBezTo>
                    <a:pt x="110664" y="50389"/>
                    <a:pt x="110261" y="49496"/>
                    <a:pt x="109580" y="48986"/>
                  </a:cubicBezTo>
                  <a:cubicBezTo>
                    <a:pt x="109070" y="48646"/>
                    <a:pt x="108262" y="48475"/>
                    <a:pt x="107156" y="48475"/>
                  </a:cubicBezTo>
                  <a:cubicBezTo>
                    <a:pt x="106051" y="48475"/>
                    <a:pt x="105285" y="48688"/>
                    <a:pt x="104860" y="49113"/>
                  </a:cubicBezTo>
                  <a:cubicBezTo>
                    <a:pt x="104860" y="48263"/>
                    <a:pt x="102777" y="46987"/>
                    <a:pt x="98609" y="45286"/>
                  </a:cubicBezTo>
                  <a:cubicBezTo>
                    <a:pt x="97164" y="44606"/>
                    <a:pt x="94697" y="44436"/>
                    <a:pt x="91211" y="44776"/>
                  </a:cubicBezTo>
                  <a:cubicBezTo>
                    <a:pt x="91806" y="44691"/>
                    <a:pt x="91806" y="43968"/>
                    <a:pt x="91211" y="42607"/>
                  </a:cubicBezTo>
                  <a:cubicBezTo>
                    <a:pt x="90530" y="41247"/>
                    <a:pt x="89637" y="40736"/>
                    <a:pt x="88532" y="41077"/>
                  </a:cubicBezTo>
                  <a:cubicBezTo>
                    <a:pt x="87851" y="38950"/>
                    <a:pt x="87681" y="37462"/>
                    <a:pt x="88021" y="36612"/>
                  </a:cubicBezTo>
                  <a:cubicBezTo>
                    <a:pt x="88191" y="36186"/>
                    <a:pt x="88574" y="35591"/>
                    <a:pt x="89169" y="34826"/>
                  </a:cubicBezTo>
                  <a:cubicBezTo>
                    <a:pt x="89765" y="34060"/>
                    <a:pt x="90147" y="33423"/>
                    <a:pt x="90318" y="32912"/>
                  </a:cubicBezTo>
                  <a:cubicBezTo>
                    <a:pt x="90403" y="32657"/>
                    <a:pt x="91062" y="32402"/>
                    <a:pt x="92295" y="32147"/>
                  </a:cubicBezTo>
                  <a:cubicBezTo>
                    <a:pt x="93528" y="31892"/>
                    <a:pt x="94230" y="31552"/>
                    <a:pt x="94400" y="31126"/>
                  </a:cubicBezTo>
                  <a:cubicBezTo>
                    <a:pt x="94485" y="30786"/>
                    <a:pt x="94378" y="30510"/>
                    <a:pt x="94081" y="30297"/>
                  </a:cubicBezTo>
                  <a:cubicBezTo>
                    <a:pt x="93783" y="30085"/>
                    <a:pt x="93379" y="29893"/>
                    <a:pt x="92869" y="29723"/>
                  </a:cubicBezTo>
                  <a:cubicBezTo>
                    <a:pt x="97376" y="30233"/>
                    <a:pt x="100055" y="29468"/>
                    <a:pt x="100906" y="27427"/>
                  </a:cubicBezTo>
                  <a:cubicBezTo>
                    <a:pt x="101331" y="26661"/>
                    <a:pt x="101458" y="26066"/>
                    <a:pt x="101288" y="25641"/>
                  </a:cubicBezTo>
                  <a:cubicBezTo>
                    <a:pt x="101288" y="25726"/>
                    <a:pt x="101373" y="25768"/>
                    <a:pt x="101543" y="25768"/>
                  </a:cubicBezTo>
                  <a:cubicBezTo>
                    <a:pt x="101714" y="25768"/>
                    <a:pt x="101799" y="25811"/>
                    <a:pt x="101799" y="25896"/>
                  </a:cubicBezTo>
                  <a:cubicBezTo>
                    <a:pt x="102819" y="25641"/>
                    <a:pt x="103117" y="24918"/>
                    <a:pt x="102692" y="23727"/>
                  </a:cubicBezTo>
                  <a:cubicBezTo>
                    <a:pt x="104307" y="23047"/>
                    <a:pt x="105413" y="22707"/>
                    <a:pt x="106008" y="22707"/>
                  </a:cubicBezTo>
                  <a:cubicBezTo>
                    <a:pt x="106433" y="22792"/>
                    <a:pt x="106901" y="23047"/>
                    <a:pt x="107412" y="23472"/>
                  </a:cubicBezTo>
                  <a:cubicBezTo>
                    <a:pt x="107922" y="23898"/>
                    <a:pt x="108347" y="24110"/>
                    <a:pt x="108687" y="24110"/>
                  </a:cubicBezTo>
                  <a:cubicBezTo>
                    <a:pt x="110133" y="24365"/>
                    <a:pt x="111047" y="23940"/>
                    <a:pt x="111430" y="22834"/>
                  </a:cubicBezTo>
                  <a:cubicBezTo>
                    <a:pt x="111813" y="21729"/>
                    <a:pt x="111409" y="20751"/>
                    <a:pt x="110218" y="19900"/>
                  </a:cubicBezTo>
                  <a:cubicBezTo>
                    <a:pt x="110813" y="20241"/>
                    <a:pt x="111111" y="19985"/>
                    <a:pt x="111111" y="19135"/>
                  </a:cubicBezTo>
                  <a:cubicBezTo>
                    <a:pt x="111026" y="18029"/>
                    <a:pt x="110728" y="17222"/>
                    <a:pt x="110218" y="16711"/>
                  </a:cubicBezTo>
                  <a:cubicBezTo>
                    <a:pt x="109963" y="16541"/>
                    <a:pt x="109686" y="16435"/>
                    <a:pt x="109389" y="16392"/>
                  </a:cubicBezTo>
                  <a:cubicBezTo>
                    <a:pt x="109091" y="16350"/>
                    <a:pt x="108815" y="16350"/>
                    <a:pt x="108560" y="16392"/>
                  </a:cubicBezTo>
                  <a:cubicBezTo>
                    <a:pt x="108304" y="16435"/>
                    <a:pt x="108007" y="16414"/>
                    <a:pt x="107667" y="16329"/>
                  </a:cubicBezTo>
                  <a:cubicBezTo>
                    <a:pt x="107582" y="16329"/>
                    <a:pt x="107241" y="16243"/>
                    <a:pt x="106646" y="16073"/>
                  </a:cubicBezTo>
                  <a:cubicBezTo>
                    <a:pt x="106561" y="16158"/>
                    <a:pt x="106476" y="16201"/>
                    <a:pt x="106391" y="16201"/>
                  </a:cubicBezTo>
                  <a:lnTo>
                    <a:pt x="105370" y="16201"/>
                  </a:lnTo>
                  <a:cubicBezTo>
                    <a:pt x="105030" y="16371"/>
                    <a:pt x="104860" y="16584"/>
                    <a:pt x="104860" y="16839"/>
                  </a:cubicBezTo>
                  <a:lnTo>
                    <a:pt x="104860" y="16966"/>
                  </a:lnTo>
                  <a:cubicBezTo>
                    <a:pt x="104775" y="17222"/>
                    <a:pt x="104945" y="17477"/>
                    <a:pt x="105370" y="17732"/>
                  </a:cubicBezTo>
                  <a:lnTo>
                    <a:pt x="106008" y="17859"/>
                  </a:lnTo>
                  <a:lnTo>
                    <a:pt x="106391" y="18114"/>
                  </a:lnTo>
                  <a:cubicBezTo>
                    <a:pt x="106306" y="18114"/>
                    <a:pt x="106200" y="18221"/>
                    <a:pt x="106072" y="18433"/>
                  </a:cubicBezTo>
                  <a:cubicBezTo>
                    <a:pt x="105945" y="18646"/>
                    <a:pt x="105838" y="18752"/>
                    <a:pt x="105753" y="18752"/>
                  </a:cubicBezTo>
                  <a:cubicBezTo>
                    <a:pt x="105753" y="19007"/>
                    <a:pt x="105881" y="19220"/>
                    <a:pt x="106136" y="19390"/>
                  </a:cubicBezTo>
                  <a:cubicBezTo>
                    <a:pt x="105966" y="19475"/>
                    <a:pt x="105370" y="19794"/>
                    <a:pt x="104350" y="20347"/>
                  </a:cubicBezTo>
                  <a:cubicBezTo>
                    <a:pt x="103329" y="20900"/>
                    <a:pt x="102606" y="21346"/>
                    <a:pt x="102181" y="21686"/>
                  </a:cubicBezTo>
                  <a:cubicBezTo>
                    <a:pt x="102096" y="21771"/>
                    <a:pt x="101926" y="21878"/>
                    <a:pt x="101671" y="22005"/>
                  </a:cubicBezTo>
                  <a:cubicBezTo>
                    <a:pt x="101416" y="22133"/>
                    <a:pt x="101246" y="22239"/>
                    <a:pt x="101161" y="22324"/>
                  </a:cubicBezTo>
                  <a:cubicBezTo>
                    <a:pt x="100991" y="22409"/>
                    <a:pt x="100821" y="22324"/>
                    <a:pt x="100650" y="22069"/>
                  </a:cubicBezTo>
                  <a:cubicBezTo>
                    <a:pt x="100480" y="21814"/>
                    <a:pt x="100310" y="21431"/>
                    <a:pt x="100140" y="20921"/>
                  </a:cubicBezTo>
                  <a:cubicBezTo>
                    <a:pt x="99970" y="20411"/>
                    <a:pt x="99800" y="19922"/>
                    <a:pt x="99630" y="19454"/>
                  </a:cubicBezTo>
                  <a:cubicBezTo>
                    <a:pt x="99460" y="18986"/>
                    <a:pt x="99268" y="18561"/>
                    <a:pt x="99056" y="18178"/>
                  </a:cubicBezTo>
                  <a:cubicBezTo>
                    <a:pt x="98843" y="17796"/>
                    <a:pt x="98609" y="17604"/>
                    <a:pt x="98354" y="17604"/>
                  </a:cubicBezTo>
                  <a:cubicBezTo>
                    <a:pt x="97334" y="17604"/>
                    <a:pt x="96568" y="18327"/>
                    <a:pt x="96058" y="19773"/>
                  </a:cubicBezTo>
                  <a:cubicBezTo>
                    <a:pt x="96313" y="18922"/>
                    <a:pt x="95760" y="18178"/>
                    <a:pt x="94400" y="17540"/>
                  </a:cubicBezTo>
                  <a:cubicBezTo>
                    <a:pt x="93039" y="16903"/>
                    <a:pt x="91976" y="16584"/>
                    <a:pt x="91211" y="16584"/>
                  </a:cubicBezTo>
                  <a:cubicBezTo>
                    <a:pt x="92911" y="15308"/>
                    <a:pt x="92529" y="14032"/>
                    <a:pt x="90062" y="12757"/>
                  </a:cubicBezTo>
                  <a:close/>
                  <a:moveTo>
                    <a:pt x="97972" y="0"/>
                  </a:moveTo>
                  <a:cubicBezTo>
                    <a:pt x="115746" y="0"/>
                    <a:pt x="132138" y="4380"/>
                    <a:pt x="147149" y="13139"/>
                  </a:cubicBezTo>
                  <a:cubicBezTo>
                    <a:pt x="162159" y="21899"/>
                    <a:pt x="174044" y="33784"/>
                    <a:pt x="182804" y="48794"/>
                  </a:cubicBezTo>
                  <a:cubicBezTo>
                    <a:pt x="191563" y="63805"/>
                    <a:pt x="195943" y="80197"/>
                    <a:pt x="195943" y="97971"/>
                  </a:cubicBezTo>
                  <a:cubicBezTo>
                    <a:pt x="195943" y="115746"/>
                    <a:pt x="191563" y="132138"/>
                    <a:pt x="182804" y="147148"/>
                  </a:cubicBezTo>
                  <a:cubicBezTo>
                    <a:pt x="174044" y="162159"/>
                    <a:pt x="162159" y="174044"/>
                    <a:pt x="147149" y="182803"/>
                  </a:cubicBezTo>
                  <a:cubicBezTo>
                    <a:pt x="132138" y="191563"/>
                    <a:pt x="115746" y="195943"/>
                    <a:pt x="97972" y="195943"/>
                  </a:cubicBezTo>
                  <a:cubicBezTo>
                    <a:pt x="80197" y="195943"/>
                    <a:pt x="63805" y="191563"/>
                    <a:pt x="48795" y="182803"/>
                  </a:cubicBezTo>
                  <a:cubicBezTo>
                    <a:pt x="33784" y="174044"/>
                    <a:pt x="21899" y="162159"/>
                    <a:pt x="13140" y="147148"/>
                  </a:cubicBezTo>
                  <a:cubicBezTo>
                    <a:pt x="4380" y="132138"/>
                    <a:pt x="0" y="115746"/>
                    <a:pt x="0" y="97971"/>
                  </a:cubicBezTo>
                  <a:cubicBezTo>
                    <a:pt x="0" y="80197"/>
                    <a:pt x="4380" y="63805"/>
                    <a:pt x="13140" y="48794"/>
                  </a:cubicBezTo>
                  <a:cubicBezTo>
                    <a:pt x="21899" y="33784"/>
                    <a:pt x="33784" y="21899"/>
                    <a:pt x="48795" y="13139"/>
                  </a:cubicBezTo>
                  <a:cubicBezTo>
                    <a:pt x="63805" y="4380"/>
                    <a:pt x="80197" y="0"/>
                    <a:pt x="979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2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支持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70" name="Text Placeholder 32"/>
          <p:cNvSpPr txBox="1"/>
          <p:nvPr/>
        </p:nvSpPr>
        <p:spPr>
          <a:xfrm>
            <a:off x="8235925" y="4920790"/>
            <a:ext cx="2955290" cy="10382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语法上支持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的语句都在前页展示了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07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Mini 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语 言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5" y="2654935"/>
            <a:ext cx="522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词法分析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&amp;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语法分析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3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35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14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预处理和词法分析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框图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50800"/>
            <a:ext cx="6210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15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15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程序框图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76" y="0"/>
            <a:ext cx="6463649" cy="6858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8035339" cy="6858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65" y="0"/>
            <a:ext cx="8224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16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16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37445" y="436880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 案例输出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48"/>
            <a:ext cx="4851400" cy="3733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25" y="0"/>
            <a:ext cx="5861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8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17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17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102"/>
            <a:ext cx="12192000" cy="6232897"/>
          </a:xfrm>
          <a:prstGeom prst="rect">
            <a:avLst/>
          </a:prstGeom>
        </p:spPr>
      </p:pic>
      <p:sp>
        <p:nvSpPr>
          <p:cNvPr id="27" name="文本占位符 17"/>
          <p:cNvSpPr txBox="1"/>
          <p:nvPr/>
        </p:nvSpPr>
        <p:spPr>
          <a:xfrm>
            <a:off x="222697" y="105179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 效果展示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731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18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18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37445" y="436880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 案例输出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290"/>
            <a:ext cx="5153464" cy="33331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47" y="0"/>
            <a:ext cx="4878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19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19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22697" y="105179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 效果展示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001"/>
            <a:ext cx="12192000" cy="6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2935" y="2305505"/>
            <a:ext cx="3061161" cy="751139"/>
            <a:chOff x="4123410" y="1826618"/>
            <a:chExt cx="3061161" cy="751139"/>
          </a:xfrm>
        </p:grpSpPr>
        <p:grpSp>
          <p:nvGrpSpPr>
            <p:cNvPr id="3" name="组合 2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" name="文本框 8"/>
            <p:cNvSpPr txBox="1"/>
            <p:nvPr/>
          </p:nvSpPr>
          <p:spPr>
            <a:xfrm>
              <a:off x="4927756" y="1844007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计算器实验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547906" y="2305505"/>
            <a:ext cx="3061161" cy="751139"/>
            <a:chOff x="4123410" y="1826618"/>
            <a:chExt cx="3061161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13" name="文本框 8"/>
            <p:cNvSpPr txBox="1"/>
            <p:nvPr/>
          </p:nvSpPr>
          <p:spPr>
            <a:xfrm>
              <a:off x="4927756" y="1844007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Mini</a:t>
              </a:r>
              <a:r>
                <a:rPr kumimoji="1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语言</a:t>
              </a:r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4492846" y="2240572"/>
              <a:ext cx="22568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文 法 定 义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582934" y="4064360"/>
            <a:ext cx="3061161" cy="780547"/>
            <a:chOff x="4123410" y="1826618"/>
            <a:chExt cx="3061161" cy="780547"/>
          </a:xfrm>
        </p:grpSpPr>
        <p:grpSp>
          <p:nvGrpSpPr>
            <p:cNvPr id="21" name="组合 20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8"/>
            <p:cNvSpPr txBox="1"/>
            <p:nvPr/>
          </p:nvSpPr>
          <p:spPr>
            <a:xfrm>
              <a:off x="4927756" y="1844007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Mini</a:t>
              </a:r>
              <a:r>
                <a:rPr kumimoji="1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语言</a:t>
              </a:r>
            </a:p>
          </p:txBody>
        </p:sp>
        <p:sp>
          <p:nvSpPr>
            <p:cNvPr id="23" name="文本框 4"/>
            <p:cNvSpPr txBox="1"/>
            <p:nvPr/>
          </p:nvSpPr>
          <p:spPr>
            <a:xfrm>
              <a:off x="4927755" y="2269980"/>
              <a:ext cx="22568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词法分析 </a:t>
              </a:r>
              <a:r>
                <a:rPr kumimoji="1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&amp; </a:t>
              </a:r>
              <a:r>
                <a:rPr kumimoji="1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语法分析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6547905" y="4064360"/>
            <a:ext cx="3061161" cy="780547"/>
            <a:chOff x="4123410" y="1826618"/>
            <a:chExt cx="3061161" cy="780547"/>
          </a:xfrm>
        </p:grpSpPr>
        <p:grpSp>
          <p:nvGrpSpPr>
            <p:cNvPr id="30" name="组合 29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4927756" y="1844007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Mini</a:t>
              </a:r>
              <a:r>
                <a:rPr kumimoji="1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语言</a:t>
              </a:r>
            </a:p>
          </p:txBody>
        </p:sp>
        <p:sp>
          <p:nvSpPr>
            <p:cNvPr id="32" name="文本框 4"/>
            <p:cNvSpPr txBox="1"/>
            <p:nvPr/>
          </p:nvSpPr>
          <p:spPr>
            <a:xfrm>
              <a:off x="4927755" y="2269980"/>
              <a:ext cx="22568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出错处理 </a:t>
              </a:r>
              <a:r>
                <a:rPr kumimoji="1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&amp; </a:t>
              </a:r>
              <a:r>
                <a:rPr kumimoji="1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测试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4789715" y="208096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accent1"/>
                </a:solidFill>
              </a:rPr>
              <a:t>CONTENT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39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20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20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37445" y="436880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 案例输出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84"/>
            <a:ext cx="5669465" cy="51914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9" y="0"/>
            <a:ext cx="4447084" cy="67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21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21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22697" y="105179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语法分析</a:t>
            </a:r>
            <a:r>
              <a:rPr lang="zh-CN" altLang="en-US" sz="2000" dirty="0">
                <a:latin typeface="+mn-lt"/>
                <a:cs typeface="+mn-ea"/>
                <a:sym typeface="+mn-lt"/>
              </a:rPr>
              <a:t>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 效果展示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001"/>
            <a:ext cx="12192000" cy="63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Mini 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语 言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3" y="2655193"/>
            <a:ext cx="468929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出错处理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&amp;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测试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4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09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1665153" y="462886"/>
            <a:ext cx="46892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Mini 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语 言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234559" y="339696"/>
            <a:ext cx="468929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出错处理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&amp;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测试</a:t>
            </a:r>
          </a:p>
        </p:txBody>
      </p:sp>
      <p:sp>
        <p:nvSpPr>
          <p:cNvPr id="10" name="文本占位符 17"/>
          <p:cNvSpPr txBox="1"/>
          <p:nvPr/>
        </p:nvSpPr>
        <p:spPr>
          <a:xfrm>
            <a:off x="2036747" y="1759245"/>
            <a:ext cx="7475962" cy="3653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1. 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各色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Statement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的各部分组成是否有误</a:t>
            </a: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如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for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循环 </a:t>
            </a: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for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关键字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 (statement1; bool-expression;statement2){</a:t>
            </a:r>
          </a:p>
          <a:p>
            <a:pPr marL="0" indent="0">
              <a:buNone/>
            </a:pPr>
            <a:r>
              <a:rPr lang="en-US" altLang="zh-CN" sz="2000" dirty="0" err="1" smtClean="0">
                <a:latin typeface="+mn-lt"/>
                <a:cs typeface="+mn-ea"/>
                <a:sym typeface="+mn-lt"/>
              </a:rPr>
              <a:t>detectStatements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();}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2.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每行如果有代码是否有结尾分隔符（词法分析中即实现）</a:t>
            </a: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3.</a:t>
            </a:r>
            <a:r>
              <a:rPr lang="zh-CN" altLang="en-US" sz="2000" dirty="0">
                <a:cs typeface="+mn-ea"/>
                <a:sym typeface="+mn-lt"/>
              </a:rPr>
              <a:t>关键字 无论大小写都不可以作为</a:t>
            </a:r>
            <a:r>
              <a:rPr lang="en-US" altLang="zh-CN" sz="2000" dirty="0">
                <a:cs typeface="+mn-ea"/>
                <a:sym typeface="+mn-lt"/>
              </a:rPr>
              <a:t>identifier</a:t>
            </a:r>
            <a:r>
              <a:rPr lang="zh-CN" altLang="en-US" sz="2000" dirty="0">
                <a:cs typeface="+mn-ea"/>
                <a:sym typeface="+mn-lt"/>
              </a:rPr>
              <a:t>的</a:t>
            </a:r>
            <a:r>
              <a:rPr lang="zh-CN" altLang="en-US" sz="2000" dirty="0" smtClean="0">
                <a:cs typeface="+mn-ea"/>
                <a:sym typeface="+mn-lt"/>
              </a:rPr>
              <a:t>名字</a:t>
            </a:r>
            <a:endParaRPr lang="en-US" altLang="zh-CN" sz="2000" dirty="0" smtClean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4.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预定义函数如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main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和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print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，不可再被重载，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main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不可以作为函数引用，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print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函数体的返回语句一定是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String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类型等</a:t>
            </a: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sz="2000" dirty="0" smtClean="0">
              <a:latin typeface="+mn-lt"/>
              <a:cs typeface="+mn-ea"/>
              <a:sym typeface="+mn-lt"/>
            </a:endParaRPr>
          </a:p>
          <a:p>
            <a:pPr marL="0" indent="0">
              <a:buNone/>
            </a:pP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493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24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24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5308600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Main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函数作为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预定义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类型函数不可被调用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3" y="1236407"/>
            <a:ext cx="5308600" cy="426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38" y="2934929"/>
            <a:ext cx="5733285" cy="10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25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25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5308600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latin typeface="+mn-lt"/>
                <a:cs typeface="+mn-ea"/>
                <a:sym typeface="+mn-lt"/>
              </a:rPr>
              <a:t>Keyword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作为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Identifier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名称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59" y="2376488"/>
            <a:ext cx="3841267" cy="1590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39" y="2905201"/>
            <a:ext cx="3302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1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26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26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5308600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函数形参列表出错处理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09" y="2448233"/>
            <a:ext cx="4663612" cy="14236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64" y="3006213"/>
            <a:ext cx="5270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7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27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27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5308600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68" y="2123768"/>
            <a:ext cx="3674736" cy="25576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26" y="3066026"/>
            <a:ext cx="5943600" cy="673100"/>
          </a:xfrm>
          <a:prstGeom prst="rect">
            <a:avLst/>
          </a:prstGeom>
        </p:spPr>
      </p:pic>
      <p:sp>
        <p:nvSpPr>
          <p:cNvPr id="9" name="文本占位符 17"/>
          <p:cNvSpPr txBox="1"/>
          <p:nvPr/>
        </p:nvSpPr>
        <p:spPr>
          <a:xfrm>
            <a:off x="262353" y="522001"/>
            <a:ext cx="5308600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应填充</a:t>
            </a:r>
            <a:r>
              <a:rPr lang="en-US" altLang="zh-CN" sz="2000" dirty="0" smtClean="0">
                <a:latin typeface="+mn-lt"/>
                <a:cs typeface="+mn-ea"/>
                <a:sym typeface="+mn-lt"/>
              </a:rPr>
              <a:t>Bool</a:t>
            </a:r>
            <a:r>
              <a:rPr lang="zh-CN" altLang="en-US" sz="2000" dirty="0" smtClean="0">
                <a:latin typeface="+mn-lt"/>
                <a:cs typeface="+mn-ea"/>
                <a:sym typeface="+mn-lt"/>
              </a:rPr>
              <a:t>类型表达式却写入了字符类型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4853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5" name="椭圆 4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自由: 形状 27"/>
          <p:cNvSpPr/>
          <p:nvPr/>
        </p:nvSpPr>
        <p:spPr>
          <a:xfrm rot="13500000">
            <a:off x="6068577" y="783410"/>
            <a:ext cx="293901" cy="293901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空心弧 2"/>
          <p:cNvSpPr/>
          <p:nvPr/>
        </p:nvSpPr>
        <p:spPr>
          <a:xfrm rot="7086271">
            <a:off x="6496050" y="2687637"/>
            <a:ext cx="1482725" cy="1482725"/>
          </a:xfrm>
          <a:custGeom>
            <a:avLst/>
            <a:gdLst/>
            <a:ahLst/>
            <a:cxnLst>
              <a:cxn ang="0">
                <a:pos x="719254" y="1482395"/>
              </a:cxn>
              <a:cxn ang="0">
                <a:pos x="18905" y="907716"/>
              </a:cxn>
              <a:cxn ang="0">
                <a:pos x="397400" y="84620"/>
              </a:cxn>
              <a:cxn ang="0">
                <a:pos x="1289534" y="242235"/>
              </a:cxn>
              <a:cxn ang="0">
                <a:pos x="1363085" y="1145194"/>
              </a:cxn>
              <a:cxn ang="0">
                <a:pos x="1349991" y="1136690"/>
              </a:cxn>
              <a:cxn ang="0">
                <a:pos x="1277989" y="252748"/>
              </a:cxn>
              <a:cxn ang="0">
                <a:pos x="404645" y="98453"/>
              </a:cxn>
              <a:cxn ang="0">
                <a:pos x="34121" y="904213"/>
              </a:cxn>
              <a:cxn ang="0">
                <a:pos x="719720" y="1466788"/>
              </a:cxn>
              <a:cxn ang="0">
                <a:pos x="719254" y="1482395"/>
              </a:cxn>
            </a:cxnLst>
            <a:rect l="0" t="0" r="0" b="0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0863" y="3773487"/>
            <a:ext cx="219233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谢谢聆听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32480" y="3726731"/>
            <a:ext cx="5127040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THANKS FOR YOUR WATCHING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24790" y="1516405"/>
            <a:ext cx="7063152" cy="212365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r>
              <a:rPr lang="zh-CN" altLang="en-US" sz="6600" dirty="0" smtClean="0">
                <a:solidFill>
                  <a:srgbClr val="F23B48"/>
                </a:solidFill>
                <a:cs typeface="+mn-ea"/>
                <a:sym typeface="+mn-lt"/>
              </a:rPr>
              <a:t>计算器和</a:t>
            </a:r>
            <a:r>
              <a:rPr lang="en-US" altLang="zh-CN" sz="6600" dirty="0" smtClean="0">
                <a:solidFill>
                  <a:srgbClr val="F23B48"/>
                </a:solidFill>
                <a:cs typeface="+mn-ea"/>
                <a:sym typeface="+mn-lt"/>
              </a:rPr>
              <a:t>Mini</a:t>
            </a:r>
            <a:r>
              <a:rPr lang="zh-CN" altLang="en-US" sz="6600" dirty="0" smtClean="0">
                <a:solidFill>
                  <a:srgbClr val="F23B48"/>
                </a:solidFill>
                <a:cs typeface="+mn-ea"/>
                <a:sym typeface="+mn-lt"/>
              </a:rPr>
              <a:t>语言</a:t>
            </a:r>
            <a:endParaRPr lang="en-US" altLang="zh-CN" sz="6600" dirty="0" smtClean="0">
              <a:solidFill>
                <a:srgbClr val="F23B48"/>
              </a:solidFill>
              <a:cs typeface="+mn-ea"/>
              <a:sym typeface="+mn-lt"/>
            </a:endParaRPr>
          </a:p>
          <a:p>
            <a:pPr lvl="0" algn="ctr" eaLnBrk="1" hangingPunct="1"/>
            <a:r>
              <a:rPr lang="zh-CN" altLang="en-US" sz="6600" dirty="0" smtClean="0">
                <a:solidFill>
                  <a:srgbClr val="F23B48"/>
                </a:solidFill>
                <a:cs typeface="+mn-ea"/>
                <a:sym typeface="+mn-lt"/>
              </a:rPr>
              <a:t>解释器测试</a:t>
            </a:r>
            <a:endParaRPr lang="en-US" altLang="zh-CN" sz="6600" dirty="0">
              <a:solidFill>
                <a:srgbClr val="F23B4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/>
          <p:cNvSpPr txBox="1"/>
          <p:nvPr/>
        </p:nvSpPr>
        <p:spPr>
          <a:xfrm>
            <a:off x="4585333" y="2655193"/>
            <a:ext cx="468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计算器</a:t>
            </a:r>
            <a:endParaRPr kumimoji="1" lang="en-US" altLang="zh-CN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1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4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4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计算器程序框图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76" y="0"/>
            <a:ext cx="646364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29" y="1309301"/>
            <a:ext cx="7398265" cy="5548699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5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5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计算展示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17"/>
          <p:cNvSpPr txBox="1"/>
          <p:nvPr/>
        </p:nvSpPr>
        <p:spPr>
          <a:xfrm>
            <a:off x="2492477" y="714044"/>
            <a:ext cx="8535421" cy="13919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mr-IN" altLang="zh-CN" sz="2000">
                <a:latin typeface="+mn-lt"/>
                <a:cs typeface="+mn-ea"/>
                <a:sym typeface="+mn-lt"/>
              </a:rPr>
              <a:t>-(-(-(-(-1*(3-7)*(-4)+2))+3)+4*12+3*(-(-(-(+3)))))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71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  <a:t>6</a:t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Rectangle 37"/>
          <p:cNvSpPr/>
          <p:nvPr/>
        </p:nvSpPr>
        <p:spPr>
          <a:xfrm>
            <a:off x="6529571" y="1513498"/>
            <a:ext cx="47133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此计算器在实现的过程中对鲁棒性要求较高，基本能成功处理所有类型的报错并给出较为明确的错误信息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Rectangle 48"/>
          <p:cNvSpPr/>
          <p:nvPr/>
        </p:nvSpPr>
        <p:spPr>
          <a:xfrm>
            <a:off x="6529571" y="1009694"/>
            <a:ext cx="471339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出错处理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&amp;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测试情况</a:t>
            </a:r>
          </a:p>
        </p:txBody>
      </p:sp>
      <p:sp>
        <p:nvSpPr>
          <p:cNvPr id="5" name="Text Placeholder 32"/>
          <p:cNvSpPr txBox="1"/>
          <p:nvPr/>
        </p:nvSpPr>
        <p:spPr>
          <a:xfrm>
            <a:off x="7266884" y="2803509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altLang="zh-CN" sz="1200" dirty="0"/>
              <a:t>1+1..</a:t>
            </a:r>
            <a:r>
              <a:rPr lang="mr-IN" altLang="zh-CN" sz="1200" dirty="0" smtClean="0"/>
              <a:t>1</a:t>
            </a:r>
            <a:endParaRPr lang="mr-IN" altLang="zh-CN" sz="1200" dirty="0"/>
          </a:p>
          <a:p>
            <a:r>
              <a:rPr lang="mr-IN" altLang="zh-CN" sz="1200" dirty="0" smtClean="0"/>
              <a:t>1+1.1.1</a:t>
            </a:r>
            <a:endParaRPr lang="en-US" altLang="zh-CN" sz="1200" dirty="0" smtClean="0"/>
          </a:p>
          <a:p>
            <a:r>
              <a:rPr lang="is-IS" sz="1200" dirty="0">
                <a:latin typeface="+mn-lt"/>
                <a:cs typeface="+mn-ea"/>
                <a:sym typeface="+mn-lt"/>
              </a:rPr>
              <a:t>12 3+123</a:t>
            </a:r>
            <a:endParaRPr lang="en-US" sz="1200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33"/>
          <p:cNvSpPr txBox="1"/>
          <p:nvPr/>
        </p:nvSpPr>
        <p:spPr>
          <a:xfrm>
            <a:off x="7266886" y="2556793"/>
            <a:ext cx="3895154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数字中间有空白或有多个小数点</a:t>
            </a:r>
            <a:endParaRPr lang="en-AU" sz="14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32"/>
          <p:cNvSpPr txBox="1"/>
          <p:nvPr/>
        </p:nvSpPr>
        <p:spPr>
          <a:xfrm>
            <a:off x="7266884" y="4225874"/>
            <a:ext cx="3895156" cy="9208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1+</a:t>
            </a:r>
            <a:r>
              <a:rPr lang="zh-CN" altLang="en-US" sz="1200" dirty="0" smtClean="0"/>
              <a:t>*</a:t>
            </a:r>
            <a:r>
              <a:rPr lang="en-US" altLang="zh-CN" sz="1200" dirty="0" smtClean="0"/>
              <a:t>2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en-US" altLang="zh-CN" sz="1200" dirty="0" smtClean="0"/>
              <a:t>+$</a:t>
            </a:r>
            <a:endParaRPr lang="en-US" altLang="zh-CN" sz="1200" dirty="0"/>
          </a:p>
          <a:p>
            <a:r>
              <a:rPr lang="mr-IN" altLang="zh-CN" sz="1200" dirty="0" smtClean="0"/>
              <a:t>1/0</a:t>
            </a:r>
            <a:endParaRPr lang="en-US" altLang="zh-CN" sz="1200" dirty="0" smtClean="0"/>
          </a:p>
          <a:p>
            <a:r>
              <a:rPr lang="en-US" altLang="zh-CN" sz="1200" dirty="0" smtClean="0"/>
              <a:t>(123)12</a:t>
            </a:r>
            <a:endParaRPr lang="en-US" altLang="zh-CN" sz="1200" dirty="0"/>
          </a:p>
          <a:p>
            <a:endParaRPr lang="en-US" altLang="zh-CN" sz="1200" dirty="0" smtClean="0"/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33"/>
          <p:cNvSpPr txBox="1"/>
          <p:nvPr/>
        </p:nvSpPr>
        <p:spPr>
          <a:xfrm>
            <a:off x="7266886" y="3752262"/>
            <a:ext cx="3895154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非法 </a:t>
            </a:r>
            <a:r>
              <a:rPr lang="en-US" altLang="zh-CN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token</a:t>
            </a: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/</a:t>
            </a: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数据类型不匹配</a:t>
            </a:r>
            <a:r>
              <a:rPr lang="en-US" altLang="zh-CN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/</a:t>
            </a: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 非法操作</a:t>
            </a:r>
            <a:r>
              <a:rPr lang="en-US" altLang="zh-CN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/</a:t>
            </a: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运算符多余或缺少</a:t>
            </a:r>
            <a:endParaRPr lang="en-AU" sz="14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32"/>
          <p:cNvSpPr txBox="1"/>
          <p:nvPr/>
        </p:nvSpPr>
        <p:spPr>
          <a:xfrm>
            <a:off x="7266884" y="5804656"/>
            <a:ext cx="3895156" cy="7360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altLang="zh-CN" sz="1200" dirty="0"/>
              <a:t>123+(</a:t>
            </a:r>
            <a:r>
              <a:rPr lang="mr-IN" altLang="zh-CN" sz="1200" dirty="0" smtClean="0"/>
              <a:t>13</a:t>
            </a:r>
            <a:endParaRPr lang="mr-IN" altLang="zh-CN" sz="1200" dirty="0"/>
          </a:p>
          <a:p>
            <a:r>
              <a:rPr lang="mr-IN" altLang="zh-CN" sz="1200" dirty="0"/>
              <a:t>123+)13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33"/>
          <p:cNvSpPr txBox="1"/>
          <p:nvPr/>
        </p:nvSpPr>
        <p:spPr>
          <a:xfrm>
            <a:off x="7266886" y="5502083"/>
            <a:ext cx="3895154" cy="18675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缺少对应的左、右括号</a:t>
            </a:r>
            <a:r>
              <a:rPr lang="en-US" altLang="zh-CN" sz="1400" dirty="0" smtClean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/</a:t>
            </a:r>
            <a:endParaRPr lang="en-AU" altLang="zh-CN" sz="14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r="22456" b="-10"/>
          <a:stretch>
            <a:fillRect/>
          </a:stretch>
        </p:blipFill>
        <p:spPr>
          <a:xfrm>
            <a:off x="0" y="1"/>
            <a:ext cx="5700713" cy="685799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529571" y="2556793"/>
            <a:ext cx="551992" cy="551992"/>
            <a:chOff x="6636986" y="2554201"/>
            <a:chExt cx="551992" cy="551992"/>
          </a:xfrm>
        </p:grpSpPr>
        <p:sp>
          <p:nvSpPr>
            <p:cNvPr id="13" name="Oval 53"/>
            <p:cNvSpPr>
              <a:spLocks noChangeAspect="1"/>
            </p:cNvSpPr>
            <p:nvPr/>
          </p:nvSpPr>
          <p:spPr>
            <a:xfrm>
              <a:off x="6636986" y="2554201"/>
              <a:ext cx="551992" cy="551992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224"/>
            <p:cNvSpPr>
              <a:spLocks noEditPoints="1" noChangeArrowheads="1"/>
            </p:cNvSpPr>
            <p:nvPr/>
          </p:nvSpPr>
          <p:spPr bwMode="auto">
            <a:xfrm>
              <a:off x="6764434" y="2681662"/>
              <a:ext cx="297096" cy="297071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7"/>
                <a:gd name="T163" fmla="*/ 0 h 47"/>
                <a:gd name="T164" fmla="*/ 47 w 47"/>
                <a:gd name="T165" fmla="*/ 47 h 4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529571" y="3739165"/>
            <a:ext cx="551992" cy="551992"/>
            <a:chOff x="6636986" y="3739165"/>
            <a:chExt cx="551992" cy="551992"/>
          </a:xfrm>
        </p:grpSpPr>
        <p:sp>
          <p:nvSpPr>
            <p:cNvPr id="16" name="Oval 54"/>
            <p:cNvSpPr>
              <a:spLocks noChangeAspect="1"/>
            </p:cNvSpPr>
            <p:nvPr/>
          </p:nvSpPr>
          <p:spPr>
            <a:xfrm>
              <a:off x="6636986" y="3739165"/>
              <a:ext cx="551992" cy="551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205"/>
            <p:cNvSpPr>
              <a:spLocks noEditPoints="1" noChangeArrowheads="1"/>
            </p:cNvSpPr>
            <p:nvPr/>
          </p:nvSpPr>
          <p:spPr bwMode="auto">
            <a:xfrm>
              <a:off x="6748948" y="3832395"/>
              <a:ext cx="328069" cy="365533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3"/>
                <a:gd name="T175" fmla="*/ 0 h 48"/>
                <a:gd name="T176" fmla="*/ 43 w 43"/>
                <a:gd name="T177" fmla="*/ 48 h 4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29571" y="5319463"/>
            <a:ext cx="551992" cy="551992"/>
            <a:chOff x="6636986" y="4948697"/>
            <a:chExt cx="551992" cy="551992"/>
          </a:xfrm>
        </p:grpSpPr>
        <p:sp>
          <p:nvSpPr>
            <p:cNvPr id="19" name="Oval 57"/>
            <p:cNvSpPr>
              <a:spLocks noChangeAspect="1"/>
            </p:cNvSpPr>
            <p:nvPr/>
          </p:nvSpPr>
          <p:spPr>
            <a:xfrm>
              <a:off x="6636986" y="4948697"/>
              <a:ext cx="551992" cy="551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solidFill>
                  <a:srgbClr val="F33745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29"/>
            <p:cNvSpPr>
              <a:spLocks noEditPoints="1" noChangeArrowheads="1"/>
            </p:cNvSpPr>
            <p:nvPr/>
          </p:nvSpPr>
          <p:spPr bwMode="auto">
            <a:xfrm>
              <a:off x="6694764" y="5130119"/>
              <a:ext cx="436437" cy="189148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16"/>
                <a:gd name="T115" fmla="*/ 0 h 94"/>
                <a:gd name="T116" fmla="*/ 216 w 216"/>
                <a:gd name="T117" fmla="*/ 94 h 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199783" y="38365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48" y="1424538"/>
            <a:ext cx="5741688" cy="43062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7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7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计算器程序框图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76684" cy="3406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83" y="1"/>
            <a:ext cx="5392993" cy="3406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3245"/>
            <a:ext cx="5176684" cy="3384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683" y="3473245"/>
            <a:ext cx="5392993" cy="3489186"/>
          </a:xfrm>
          <a:prstGeom prst="rect">
            <a:avLst/>
          </a:prstGeom>
        </p:spPr>
      </p:pic>
      <p:sp>
        <p:nvSpPr>
          <p:cNvPr id="10" name="Rectangle 48"/>
          <p:cNvSpPr/>
          <p:nvPr/>
        </p:nvSpPr>
        <p:spPr>
          <a:xfrm>
            <a:off x="10867689" y="1031812"/>
            <a:ext cx="4713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计算器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出错处理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情况</a:t>
            </a:r>
          </a:p>
        </p:txBody>
      </p:sp>
    </p:spTree>
    <p:extLst>
      <p:ext uri="{BB962C8B-B14F-4D97-AF65-F5344CB8AC3E}">
        <p14:creationId xmlns:p14="http://schemas.microsoft.com/office/powerpoint/2010/main" val="187704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  <a:t>8</a:t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8</a:t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7" name="文本占位符 17"/>
          <p:cNvSpPr txBox="1"/>
          <p:nvPr/>
        </p:nvSpPr>
        <p:spPr>
          <a:xfrm>
            <a:off x="252193" y="505633"/>
            <a:ext cx="3817473" cy="416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latin typeface="+mn-lt"/>
                <a:cs typeface="+mn-ea"/>
                <a:sym typeface="+mn-lt"/>
              </a:rPr>
              <a:t>计算器程序框图</a:t>
            </a:r>
            <a:endParaRPr lang="zh-CN" altLang="en-US" sz="2000" dirty="0"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3"/>
            <a:ext cx="5176684" cy="36981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63" y="0"/>
            <a:ext cx="5302490" cy="3716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" y="3716595"/>
            <a:ext cx="5176684" cy="32082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40" y="3716595"/>
            <a:ext cx="5280813" cy="3141405"/>
          </a:xfrm>
          <a:prstGeom prst="rect">
            <a:avLst/>
          </a:prstGeom>
        </p:spPr>
      </p:pic>
      <p:sp>
        <p:nvSpPr>
          <p:cNvPr id="13" name="Rectangle 48"/>
          <p:cNvSpPr/>
          <p:nvPr/>
        </p:nvSpPr>
        <p:spPr>
          <a:xfrm>
            <a:off x="10852941" y="1223541"/>
            <a:ext cx="4713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计算器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出错处理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情况</a:t>
            </a:r>
          </a:p>
        </p:txBody>
      </p:sp>
    </p:spTree>
    <p:extLst>
      <p:ext uri="{BB962C8B-B14F-4D97-AF65-F5344CB8AC3E}">
        <p14:creationId xmlns:p14="http://schemas.microsoft.com/office/powerpoint/2010/main" val="131117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4585333" y="3424634"/>
            <a:ext cx="468929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Mini </a:t>
            </a: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语 言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4585333" y="2655193"/>
            <a:ext cx="468929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文法定义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6" name="椭圆 5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2</a:t>
              </a:r>
              <a:endParaRPr lang="zh-CN" altLang="en-US" sz="80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3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1_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706</TotalTime>
  <Words>492</Words>
  <Application>Microsoft Macintosh PowerPoint</Application>
  <PresentationFormat>宽屏</PresentationFormat>
  <Paragraphs>134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Calibri</vt:lpstr>
      <vt:lpstr>Lato</vt:lpstr>
      <vt:lpstr>Neris Thin</vt:lpstr>
      <vt:lpstr>Raleway</vt:lpstr>
      <vt:lpstr>宋体</vt:lpstr>
      <vt:lpstr>微软雅黑</vt:lpstr>
      <vt:lpstr>Arial</vt:lpstr>
      <vt:lpstr>Office Theme</vt:lpstr>
      <vt:lpstr>11_Office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程 浩宇</cp:lastModifiedBy>
  <cp:revision>26</cp:revision>
  <dcterms:created xsi:type="dcterms:W3CDTF">2017-02-13T15:17:00Z</dcterms:created>
  <dcterms:modified xsi:type="dcterms:W3CDTF">2018-12-26T03:07:07Z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